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61" r:id="rId3"/>
    <p:sldId id="262" r:id="rId4"/>
    <p:sldId id="279" r:id="rId5"/>
    <p:sldId id="281" r:id="rId6"/>
    <p:sldId id="282" r:id="rId7"/>
    <p:sldId id="265" r:id="rId8"/>
    <p:sldId id="266" r:id="rId9"/>
    <p:sldId id="267" r:id="rId10"/>
    <p:sldId id="269" r:id="rId11"/>
    <p:sldId id="272" r:id="rId12"/>
    <p:sldId id="270" r:id="rId13"/>
    <p:sldId id="280" r:id="rId14"/>
    <p:sldId id="271" r:id="rId15"/>
    <p:sldId id="273" r:id="rId16"/>
    <p:sldId id="274" r:id="rId17"/>
    <p:sldId id="275" r:id="rId18"/>
    <p:sldId id="276" r:id="rId19"/>
    <p:sldId id="277" r:id="rId20"/>
    <p:sldId id="283" r:id="rId21"/>
    <p:sldId id="278" r:id="rId22"/>
  </p:sldIdLst>
  <p:sldSz cx="10171113" cy="6858000"/>
  <p:notesSz cx="7104063" cy="102346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orsche Franklin Gothic Conden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orsche Franklin Gothic Conden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orsche Franklin Gothic Conden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orsche Franklin Gothic Conden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orsche Franklin Gothic Condens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orsche Franklin Gothic Condens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orsche Franklin Gothic Condens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orsche Franklin Gothic Condens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orsche Franklin Gothic Condens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18D1CF26-0312-4736-96E9-CDDF38770627}">
          <p14:sldIdLst>
            <p14:sldId id="256"/>
            <p14:sldId id="261"/>
            <p14:sldId id="262"/>
            <p14:sldId id="279"/>
            <p14:sldId id="281"/>
            <p14:sldId id="282"/>
            <p14:sldId id="265"/>
            <p14:sldId id="266"/>
            <p14:sldId id="267"/>
            <p14:sldId id="269"/>
            <p14:sldId id="272"/>
            <p14:sldId id="270"/>
            <p14:sldId id="280"/>
            <p14:sldId id="271"/>
            <p14:sldId id="273"/>
            <p14:sldId id="274"/>
            <p14:sldId id="275"/>
            <p14:sldId id="276"/>
            <p14:sldId id="277"/>
            <p14:sldId id="283"/>
            <p14:sldId id="278"/>
          </p14:sldIdLst>
        </p14:section>
        <p14:section name="Information and pictures" id="{2D6E3FF6-AC64-4E1F-BE0F-D53D3BAAC188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1162" userDrawn="1">
          <p15:clr>
            <a:srgbClr val="A4A3A4"/>
          </p15:clr>
        </p15:guide>
        <p15:guide id="3" orient="horz" pos="3929" userDrawn="1">
          <p15:clr>
            <a:srgbClr val="A4A3A4"/>
          </p15:clr>
        </p15:guide>
        <p15:guide id="4" orient="horz" pos="890" userDrawn="1">
          <p15:clr>
            <a:srgbClr val="A4A3A4"/>
          </p15:clr>
        </p15:guide>
        <p15:guide id="5" orient="horz" pos="391" userDrawn="1">
          <p15:clr>
            <a:srgbClr val="A4A3A4"/>
          </p15:clr>
        </p15:guide>
        <p15:guide id="6" pos="3294" userDrawn="1">
          <p15:clr>
            <a:srgbClr val="A4A3A4"/>
          </p15:clr>
        </p15:guide>
        <p15:guide id="7" pos="176" userDrawn="1">
          <p15:clr>
            <a:srgbClr val="A4A3A4"/>
          </p15:clr>
        </p15:guide>
        <p15:guide id="8" pos="6233" userDrawn="1">
          <p15:clr>
            <a:srgbClr val="A4A3A4"/>
          </p15:clr>
        </p15:guide>
        <p15:guide id="9" pos="316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7DA1"/>
    <a:srgbClr val="E3E3E3"/>
    <a:srgbClr val="4A7AA1"/>
    <a:srgbClr val="A9AAAC"/>
    <a:srgbClr val="4C7C9E"/>
    <a:srgbClr val="EAEBEC"/>
    <a:srgbClr val="8F8F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8" autoAdjust="0"/>
    <p:restoredTop sz="96900" autoAdjust="0"/>
  </p:normalViewPr>
  <p:slideViewPr>
    <p:cSldViewPr>
      <p:cViewPr varScale="1">
        <p:scale>
          <a:sx n="83" d="100"/>
          <a:sy n="83" d="100"/>
        </p:scale>
        <p:origin x="1166" y="53"/>
      </p:cViewPr>
      <p:guideLst>
        <p:guide orient="horz" pos="2160"/>
        <p:guide orient="horz" pos="1162"/>
        <p:guide orient="horz" pos="3929"/>
        <p:guide orient="horz" pos="890"/>
        <p:guide orient="horz" pos="391"/>
        <p:guide pos="3294"/>
        <p:guide pos="176"/>
        <p:guide pos="6233"/>
        <p:guide pos="31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8" cy="511731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3992" y="0"/>
            <a:ext cx="3078428" cy="511731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8B93798-751D-4B5C-8458-75B6A924ED6E}" type="datetimeFigureOut">
              <a:rPr lang="de-DE"/>
              <a:pPr>
                <a:defRPr/>
              </a:pPr>
              <a:t>31.05.2021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8428" cy="511731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3992" y="9721106"/>
            <a:ext cx="3078428" cy="511731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C1C63DF-6FB2-4DFE-BF6D-FA81EAB3F83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33881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8" cy="511731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8" cy="511731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AAB29C7-838E-4E08-87A7-ED06BA3F2172}" type="datetimeFigureOut">
              <a:rPr lang="de-DE"/>
              <a:pPr>
                <a:defRPr/>
              </a:pPr>
              <a:t>31.05.2021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706438" y="768350"/>
            <a:ext cx="569118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070" tIns="47535" rIns="95070" bIns="47535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5070" tIns="47535" rIns="95070" bIns="47535" rtlCol="0"/>
          <a:lstStyle/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8" cy="511731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8" cy="511731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0DC16A6-BE39-4008-AAB2-0784B8E552F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15334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06438" y="768350"/>
            <a:ext cx="5691187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DC16A6-BE39-4008-AAB2-0784B8E552F9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7332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 userDrawn="1"/>
        </p:nvSpPr>
        <p:spPr>
          <a:xfrm>
            <a:off x="-1" y="0"/>
            <a:ext cx="1017111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Picture 3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45555" y="2703922"/>
            <a:ext cx="2880000" cy="1450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1595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eft with text right withou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"/>
          <p:cNvSpPr>
            <a:spLocks noGrp="1"/>
          </p:cNvSpPr>
          <p:nvPr>
            <p:ph type="ctrTitle" hasCustomPrompt="1"/>
          </p:nvPr>
        </p:nvSpPr>
        <p:spPr>
          <a:xfrm>
            <a:off x="279441" y="561054"/>
            <a:ext cx="9615447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</a:t>
            </a:r>
          </a:p>
        </p:txBody>
      </p:sp>
      <p:sp>
        <p:nvSpPr>
          <p:cNvPr id="6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24400" y="1264907"/>
            <a:ext cx="5767273" cy="4972405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5" name="Bildplatzhalter 2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0" y="1268760"/>
            <a:ext cx="3583749" cy="4968607"/>
          </a:xfrm>
          <a:prstGeom prst="rect">
            <a:avLst/>
          </a:prstGeom>
          <a:solidFill>
            <a:srgbClr val="E3E3E3"/>
          </a:solidFill>
        </p:spPr>
        <p:txBody>
          <a:bodyPr lIns="72000" tIns="72000">
            <a:noAutofit/>
          </a:bodyPr>
          <a:lstStyle>
            <a:lvl1pPr>
              <a:spcBef>
                <a:spcPts val="0"/>
              </a:spcBef>
              <a:defRPr sz="2000" b="0"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en-US" dirty="0"/>
              <a:t>Picture placeholder</a:t>
            </a:r>
          </a:p>
        </p:txBody>
      </p:sp>
    </p:spTree>
    <p:extLst>
      <p:ext uri="{BB962C8B-B14F-4D97-AF65-F5344CB8AC3E}">
        <p14:creationId xmlns:p14="http://schemas.microsoft.com/office/powerpoint/2010/main" val="479220900"/>
      </p:ext>
    </p:extLst>
  </p:cSld>
  <p:clrMapOvr>
    <a:masterClrMapping/>
  </p:clrMapOvr>
  <p:transition/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eft with picture righ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"/>
          <p:cNvSpPr>
            <a:spLocks noGrp="1"/>
          </p:cNvSpPr>
          <p:nvPr>
            <p:ph type="ctrTitle" hasCustomPrompt="1"/>
          </p:nvPr>
        </p:nvSpPr>
        <p:spPr>
          <a:xfrm>
            <a:off x="279441" y="561054"/>
            <a:ext cx="9615448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</a:t>
            </a:r>
          </a:p>
        </p:txBody>
      </p:sp>
      <p:sp>
        <p:nvSpPr>
          <p:cNvPr id="10" name="Untertitel 2"/>
          <p:cNvSpPr>
            <a:spLocks noGrp="1"/>
          </p:cNvSpPr>
          <p:nvPr>
            <p:ph type="subTitle" idx="12" hasCustomPrompt="1"/>
          </p:nvPr>
        </p:nvSpPr>
        <p:spPr>
          <a:xfrm>
            <a:off x="279441" y="1004183"/>
            <a:ext cx="9615448" cy="432048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buNone/>
              <a:defRPr sz="2000" b="0" baseline="0">
                <a:solidFill>
                  <a:srgbClr val="A9AAAC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5480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6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4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2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0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88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63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4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Edit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6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79441" y="1785188"/>
            <a:ext cx="5810135" cy="4452124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7" name="Bildplatzhalter 2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6587364" y="1773728"/>
            <a:ext cx="3583749" cy="4463402"/>
          </a:xfrm>
          <a:prstGeom prst="rect">
            <a:avLst/>
          </a:prstGeom>
          <a:solidFill>
            <a:srgbClr val="E3E3E3"/>
          </a:solidFill>
        </p:spPr>
        <p:txBody>
          <a:bodyPr lIns="72000" tIns="72000">
            <a:noAutofit/>
          </a:bodyPr>
          <a:lstStyle>
            <a:lvl1pPr>
              <a:spcBef>
                <a:spcPts val="0"/>
              </a:spcBef>
              <a:defRPr sz="2000" b="0"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en-US" dirty="0"/>
              <a:t>Picture placeholder</a:t>
            </a:r>
          </a:p>
        </p:txBody>
      </p:sp>
    </p:spTree>
    <p:extLst>
      <p:ext uri="{BB962C8B-B14F-4D97-AF65-F5344CB8AC3E}">
        <p14:creationId xmlns:p14="http://schemas.microsoft.com/office/powerpoint/2010/main" val="4196791560"/>
      </p:ext>
    </p:extLst>
  </p:cSld>
  <p:clrMapOvr>
    <a:masterClrMapping/>
  </p:clrMapOvr>
  <p:transition/>
  <p:hf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eft with picture right withou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"/>
          <p:cNvSpPr>
            <a:spLocks noGrp="1"/>
          </p:cNvSpPr>
          <p:nvPr>
            <p:ph type="ctrTitle" hasCustomPrompt="1"/>
          </p:nvPr>
        </p:nvSpPr>
        <p:spPr>
          <a:xfrm>
            <a:off x="279441" y="558619"/>
            <a:ext cx="9615447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</a:t>
            </a:r>
          </a:p>
        </p:txBody>
      </p:sp>
      <p:sp>
        <p:nvSpPr>
          <p:cNvPr id="6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88011" y="1268761"/>
            <a:ext cx="5767273" cy="4968552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5" name="Bildplatzhalter 2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6587364" y="1262786"/>
            <a:ext cx="3583749" cy="4974442"/>
          </a:xfrm>
          <a:prstGeom prst="rect">
            <a:avLst/>
          </a:prstGeom>
          <a:solidFill>
            <a:srgbClr val="E3E3E3"/>
          </a:solidFill>
        </p:spPr>
        <p:txBody>
          <a:bodyPr lIns="72000" tIns="72000">
            <a:noAutofit/>
          </a:bodyPr>
          <a:lstStyle>
            <a:lvl1pPr>
              <a:spcBef>
                <a:spcPts val="0"/>
              </a:spcBef>
              <a:defRPr sz="2000" b="0"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en-US" dirty="0"/>
              <a:t>Picture placeholder</a:t>
            </a:r>
          </a:p>
        </p:txBody>
      </p:sp>
    </p:spTree>
    <p:extLst>
      <p:ext uri="{BB962C8B-B14F-4D97-AF65-F5344CB8AC3E}">
        <p14:creationId xmlns:p14="http://schemas.microsoft.com/office/powerpoint/2010/main" val="2440712534"/>
      </p:ext>
    </p:extLst>
  </p:cSld>
  <p:clrMapOvr>
    <a:masterClrMapping/>
  </p:clrMapOvr>
  <p:transition/>
  <p:hf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left with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"/>
          <p:cNvSpPr>
            <a:spLocks noGrp="1"/>
          </p:cNvSpPr>
          <p:nvPr>
            <p:ph type="ctrTitle" hasCustomPrompt="1"/>
          </p:nvPr>
        </p:nvSpPr>
        <p:spPr>
          <a:xfrm>
            <a:off x="279441" y="561054"/>
            <a:ext cx="9615447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</a:t>
            </a:r>
          </a:p>
        </p:txBody>
      </p:sp>
      <p:sp>
        <p:nvSpPr>
          <p:cNvPr id="10" name="Untertitel 2"/>
          <p:cNvSpPr>
            <a:spLocks noGrp="1"/>
          </p:cNvSpPr>
          <p:nvPr>
            <p:ph type="subTitle" idx="12" hasCustomPrompt="1"/>
          </p:nvPr>
        </p:nvSpPr>
        <p:spPr>
          <a:xfrm>
            <a:off x="279441" y="1004183"/>
            <a:ext cx="9615447" cy="432048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buNone/>
              <a:defRPr sz="2000" b="0">
                <a:solidFill>
                  <a:srgbClr val="A9AAAC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5480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6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4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2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0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88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63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4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Edit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6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385918" y="1785485"/>
            <a:ext cx="4508970" cy="4451827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7" name="Diagrammplatzhalter 6"/>
          <p:cNvSpPr>
            <a:spLocks noGrp="1"/>
          </p:cNvSpPr>
          <p:nvPr>
            <p:ph type="chart" sz="quarter" idx="14" hasCustomPrompt="1"/>
          </p:nvPr>
        </p:nvSpPr>
        <p:spPr>
          <a:xfrm>
            <a:off x="279442" y="1785484"/>
            <a:ext cx="4505485" cy="4451828"/>
          </a:xfrm>
          <a:prstGeom prst="rect">
            <a:avLst/>
          </a:prstGeom>
        </p:spPr>
        <p:txBody>
          <a:bodyPr/>
          <a:lstStyle>
            <a:lvl1pPr>
              <a:defRPr lang="de-DE" sz="2000" kern="1200" baseline="0" dirty="0">
                <a:solidFill>
                  <a:schemeClr val="tx1"/>
                </a:solidFill>
                <a:latin typeface="Porsche Next TT" panose="020B0504020101010102" pitchFamily="34" charset="0"/>
                <a:ea typeface="+mn-ea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Insert </a:t>
            </a:r>
            <a:r>
              <a:rPr lang="de-DE" dirty="0" err="1"/>
              <a:t>chart</a:t>
            </a:r>
            <a:r>
              <a:rPr lang="de-DE" dirty="0"/>
              <a:t>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8216512"/>
      </p:ext>
    </p:extLst>
  </p:cSld>
  <p:clrMapOvr>
    <a:masterClrMapping/>
  </p:clrMapOvr>
  <p:transition/>
  <p:hf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left with text right withou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"/>
          <p:cNvSpPr>
            <a:spLocks noGrp="1"/>
          </p:cNvSpPr>
          <p:nvPr>
            <p:ph type="ctrTitle" hasCustomPrompt="1"/>
          </p:nvPr>
        </p:nvSpPr>
        <p:spPr>
          <a:xfrm>
            <a:off x="279441" y="558619"/>
            <a:ext cx="9615447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</a:t>
            </a:r>
          </a:p>
        </p:txBody>
      </p:sp>
      <p:sp>
        <p:nvSpPr>
          <p:cNvPr id="6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385918" y="1268761"/>
            <a:ext cx="4508970" cy="5040559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7" name="Diagrammplatzhalter 6"/>
          <p:cNvSpPr>
            <a:spLocks noGrp="1"/>
          </p:cNvSpPr>
          <p:nvPr>
            <p:ph type="chart" sz="quarter" idx="14" hasCustomPrompt="1"/>
          </p:nvPr>
        </p:nvSpPr>
        <p:spPr>
          <a:xfrm>
            <a:off x="279442" y="1268761"/>
            <a:ext cx="4505485" cy="5040560"/>
          </a:xfrm>
          <a:prstGeom prst="rect">
            <a:avLst/>
          </a:prstGeom>
        </p:spPr>
        <p:txBody>
          <a:bodyPr/>
          <a:lstStyle>
            <a:lvl1pPr>
              <a:defRPr lang="de-DE" sz="2000" kern="1200" baseline="0" dirty="0">
                <a:solidFill>
                  <a:schemeClr val="tx1"/>
                </a:solidFill>
                <a:latin typeface="Porsche Next TT" panose="020B0504020101010102" pitchFamily="34" charset="0"/>
                <a:ea typeface="+mn-ea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Insert </a:t>
            </a:r>
            <a:r>
              <a:rPr lang="de-DE" dirty="0" err="1"/>
              <a:t>chart</a:t>
            </a:r>
            <a:r>
              <a:rPr lang="de-DE" dirty="0"/>
              <a:t>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27328909"/>
      </p:ext>
    </p:extLst>
  </p:cSld>
  <p:clrMapOvr>
    <a:masterClrMapping/>
  </p:clrMapOvr>
  <p:transition/>
  <p:hf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"/>
          <p:cNvSpPr>
            <a:spLocks noGrp="1"/>
          </p:cNvSpPr>
          <p:nvPr>
            <p:ph type="ctrTitle" hasCustomPrompt="1"/>
          </p:nvPr>
        </p:nvSpPr>
        <p:spPr>
          <a:xfrm>
            <a:off x="279441" y="558619"/>
            <a:ext cx="9615447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</a:t>
            </a:r>
          </a:p>
        </p:txBody>
      </p:sp>
      <p:sp>
        <p:nvSpPr>
          <p:cNvPr id="10" name="Untertitel 2"/>
          <p:cNvSpPr>
            <a:spLocks noGrp="1"/>
          </p:cNvSpPr>
          <p:nvPr>
            <p:ph type="subTitle" idx="12" hasCustomPrompt="1"/>
          </p:nvPr>
        </p:nvSpPr>
        <p:spPr>
          <a:xfrm>
            <a:off x="279441" y="1011687"/>
            <a:ext cx="9615447" cy="432048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buNone/>
              <a:defRPr sz="2000" b="0">
                <a:solidFill>
                  <a:srgbClr val="A9AAAC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5480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6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4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2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0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88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63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4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Edit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4" name="Tabellenplatzhalter 3"/>
          <p:cNvSpPr>
            <a:spLocks noGrp="1"/>
          </p:cNvSpPr>
          <p:nvPr>
            <p:ph type="tbl" sz="quarter" idx="13" hasCustomPrompt="1"/>
          </p:nvPr>
        </p:nvSpPr>
        <p:spPr>
          <a:xfrm>
            <a:off x="279400" y="1783050"/>
            <a:ext cx="9612313" cy="452627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en-GB" dirty="0"/>
              <a:t>table</a:t>
            </a:r>
          </a:p>
        </p:txBody>
      </p:sp>
    </p:spTree>
    <p:extLst>
      <p:ext uri="{BB962C8B-B14F-4D97-AF65-F5344CB8AC3E}">
        <p14:creationId xmlns:p14="http://schemas.microsoft.com/office/powerpoint/2010/main" val="1494308664"/>
      </p:ext>
    </p:extLst>
  </p:cSld>
  <p:clrMapOvr>
    <a:masterClrMapping/>
  </p:clrMapOvr>
  <p:transition/>
  <p:hf hdr="0" ft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withou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"/>
          <p:cNvSpPr>
            <a:spLocks noGrp="1"/>
          </p:cNvSpPr>
          <p:nvPr>
            <p:ph type="ctrTitle" hasCustomPrompt="1"/>
          </p:nvPr>
        </p:nvSpPr>
        <p:spPr>
          <a:xfrm>
            <a:off x="279441" y="558619"/>
            <a:ext cx="9615447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</a:t>
            </a:r>
          </a:p>
        </p:txBody>
      </p:sp>
      <p:sp>
        <p:nvSpPr>
          <p:cNvPr id="4" name="Tabellenplatzhalter 3"/>
          <p:cNvSpPr>
            <a:spLocks noGrp="1"/>
          </p:cNvSpPr>
          <p:nvPr>
            <p:ph type="tbl" sz="quarter" idx="13" hasCustomPrompt="1"/>
          </p:nvPr>
        </p:nvSpPr>
        <p:spPr>
          <a:xfrm>
            <a:off x="279400" y="1268760"/>
            <a:ext cx="9612313" cy="504056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en-GB" dirty="0"/>
              <a:t>table</a:t>
            </a:r>
          </a:p>
        </p:txBody>
      </p:sp>
    </p:spTree>
    <p:extLst>
      <p:ext uri="{BB962C8B-B14F-4D97-AF65-F5344CB8AC3E}">
        <p14:creationId xmlns:p14="http://schemas.microsoft.com/office/powerpoint/2010/main" val="396117592"/>
      </p:ext>
    </p:extLst>
  </p:cSld>
  <p:clrMapOvr>
    <a:masterClrMapping/>
  </p:clrMapOvr>
  <p:transition/>
  <p:hf hdr="0" ft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s with text central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"/>
          <p:cNvSpPr>
            <a:spLocks noGrp="1"/>
          </p:cNvSpPr>
          <p:nvPr>
            <p:ph type="ctrTitle" hasCustomPrompt="1"/>
          </p:nvPr>
        </p:nvSpPr>
        <p:spPr>
          <a:xfrm>
            <a:off x="279441" y="558619"/>
            <a:ext cx="9615447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</a:t>
            </a:r>
          </a:p>
        </p:txBody>
      </p:sp>
      <p:sp>
        <p:nvSpPr>
          <p:cNvPr id="10" name="Untertitel 2"/>
          <p:cNvSpPr>
            <a:spLocks noGrp="1"/>
          </p:cNvSpPr>
          <p:nvPr>
            <p:ph type="subTitle" idx="12" hasCustomPrompt="1"/>
          </p:nvPr>
        </p:nvSpPr>
        <p:spPr>
          <a:xfrm>
            <a:off x="279441" y="1011687"/>
            <a:ext cx="9615447" cy="432048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buNone/>
              <a:defRPr sz="2000" b="0">
                <a:solidFill>
                  <a:srgbClr val="A9AAAC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5480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6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4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2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0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88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63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4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Edit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6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3372505" y="1777860"/>
            <a:ext cx="3406912" cy="4531460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8" name="Bildplatzhalter 2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0" y="1771591"/>
            <a:ext cx="3163243" cy="4539679"/>
          </a:xfrm>
          <a:prstGeom prst="rect">
            <a:avLst/>
          </a:prstGeom>
          <a:solidFill>
            <a:srgbClr val="E3E3E3"/>
          </a:solidFill>
        </p:spPr>
        <p:txBody>
          <a:bodyPr lIns="72000" tIns="72000">
            <a:noAutofit/>
          </a:bodyPr>
          <a:lstStyle>
            <a:lvl1pPr>
              <a:spcBef>
                <a:spcPts val="0"/>
              </a:spcBef>
              <a:defRPr sz="2000" b="0"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en-US" dirty="0"/>
              <a:t>Picture placeholder</a:t>
            </a:r>
          </a:p>
        </p:txBody>
      </p:sp>
      <p:sp>
        <p:nvSpPr>
          <p:cNvPr id="9" name="Bildplatzhalter 2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6985952" y="1771591"/>
            <a:ext cx="3163243" cy="4539679"/>
          </a:xfrm>
          <a:prstGeom prst="rect">
            <a:avLst/>
          </a:prstGeom>
          <a:solidFill>
            <a:srgbClr val="E3E3E3"/>
          </a:solidFill>
        </p:spPr>
        <p:txBody>
          <a:bodyPr lIns="72000" tIns="72000">
            <a:noAutofit/>
          </a:bodyPr>
          <a:lstStyle>
            <a:lvl1pPr>
              <a:spcBef>
                <a:spcPts val="0"/>
              </a:spcBef>
              <a:defRPr sz="2000" b="0"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en-US" dirty="0"/>
              <a:t>Picture placeholder</a:t>
            </a:r>
          </a:p>
        </p:txBody>
      </p:sp>
    </p:spTree>
    <p:extLst>
      <p:ext uri="{BB962C8B-B14F-4D97-AF65-F5344CB8AC3E}">
        <p14:creationId xmlns:p14="http://schemas.microsoft.com/office/powerpoint/2010/main" val="1022090032"/>
      </p:ext>
    </p:extLst>
  </p:cSld>
  <p:clrMapOvr>
    <a:masterClrMapping/>
  </p:clrMapOvr>
  <p:transition/>
  <p:hf hdr="0" ft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s with text centrally withou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"/>
          <p:cNvSpPr>
            <a:spLocks noGrp="1"/>
          </p:cNvSpPr>
          <p:nvPr>
            <p:ph type="ctrTitle" hasCustomPrompt="1"/>
          </p:nvPr>
        </p:nvSpPr>
        <p:spPr>
          <a:xfrm>
            <a:off x="279441" y="561054"/>
            <a:ext cx="9615447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</a:t>
            </a:r>
          </a:p>
        </p:txBody>
      </p:sp>
      <p:sp>
        <p:nvSpPr>
          <p:cNvPr id="6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3372505" y="1275430"/>
            <a:ext cx="3406912" cy="5033890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8" name="Bildplatzhalter 2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0" y="1268760"/>
            <a:ext cx="3178100" cy="5043020"/>
          </a:xfrm>
          <a:prstGeom prst="rect">
            <a:avLst/>
          </a:prstGeom>
          <a:solidFill>
            <a:srgbClr val="E3E3E3"/>
          </a:solidFill>
        </p:spPr>
        <p:txBody>
          <a:bodyPr lIns="72000" tIns="72000">
            <a:noAutofit/>
          </a:bodyPr>
          <a:lstStyle>
            <a:lvl1pPr>
              <a:spcBef>
                <a:spcPts val="0"/>
              </a:spcBef>
              <a:defRPr sz="2000" b="0"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en-US" dirty="0"/>
              <a:t>Picture placeholder</a:t>
            </a:r>
          </a:p>
        </p:txBody>
      </p:sp>
      <p:sp>
        <p:nvSpPr>
          <p:cNvPr id="9" name="Bildplatzhalter 2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7000809" y="1268759"/>
            <a:ext cx="3170304" cy="5043020"/>
          </a:xfrm>
          <a:prstGeom prst="rect">
            <a:avLst/>
          </a:prstGeom>
          <a:solidFill>
            <a:srgbClr val="E3E3E3"/>
          </a:solidFill>
        </p:spPr>
        <p:txBody>
          <a:bodyPr lIns="72000" tIns="72000">
            <a:noAutofit/>
          </a:bodyPr>
          <a:lstStyle>
            <a:lvl1pPr>
              <a:spcBef>
                <a:spcPts val="0"/>
              </a:spcBef>
              <a:defRPr sz="2000" b="0"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en-US" dirty="0"/>
              <a:t>Picture placeholder</a:t>
            </a:r>
          </a:p>
        </p:txBody>
      </p:sp>
    </p:spTree>
    <p:extLst>
      <p:ext uri="{BB962C8B-B14F-4D97-AF65-F5344CB8AC3E}">
        <p14:creationId xmlns:p14="http://schemas.microsoft.com/office/powerpoint/2010/main" val="3202978867"/>
      </p:ext>
    </p:extLst>
  </p:cSld>
  <p:clrMapOvr>
    <a:masterClrMapping/>
  </p:clrMapOvr>
  <p:transition/>
  <p:hf hdr="0" ft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s and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229572" y="1636105"/>
            <a:ext cx="4663169" cy="1587350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5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79441" y="1636106"/>
            <a:ext cx="4734107" cy="1587351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7" name="Untertitel 2"/>
          <p:cNvSpPr>
            <a:spLocks noGrp="1"/>
          </p:cNvSpPr>
          <p:nvPr>
            <p:ph type="subTitle" idx="13" hasCustomPrompt="1"/>
          </p:nvPr>
        </p:nvSpPr>
        <p:spPr>
          <a:xfrm>
            <a:off x="279441" y="1009056"/>
            <a:ext cx="9612232" cy="432048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buNone/>
              <a:defRPr sz="2000" b="0">
                <a:solidFill>
                  <a:srgbClr val="A9AAAC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5480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6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4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2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0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88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63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4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Edit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9" name="Bildplatzhalter 2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0" y="3428395"/>
            <a:ext cx="5013548" cy="2880925"/>
          </a:xfrm>
          <a:prstGeom prst="rect">
            <a:avLst/>
          </a:prstGeom>
          <a:solidFill>
            <a:srgbClr val="E3E3E3"/>
          </a:solidFill>
        </p:spPr>
        <p:txBody>
          <a:bodyPr lIns="72000" tIns="72000">
            <a:noAutofit/>
          </a:bodyPr>
          <a:lstStyle>
            <a:lvl1pPr>
              <a:spcBef>
                <a:spcPts val="0"/>
              </a:spcBef>
              <a:defRPr sz="2000" b="0"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en-US" dirty="0"/>
              <a:t>Picture placeholder</a:t>
            </a:r>
          </a:p>
        </p:txBody>
      </p:sp>
      <p:sp>
        <p:nvSpPr>
          <p:cNvPr id="10" name="Bildplatzhalter 2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5229572" y="3428394"/>
            <a:ext cx="4941542" cy="2880925"/>
          </a:xfrm>
          <a:prstGeom prst="rect">
            <a:avLst/>
          </a:prstGeom>
          <a:solidFill>
            <a:srgbClr val="E3E3E3"/>
          </a:solidFill>
        </p:spPr>
        <p:txBody>
          <a:bodyPr lIns="72000" tIns="72000">
            <a:noAutofit/>
          </a:bodyPr>
          <a:lstStyle>
            <a:lvl1pPr>
              <a:spcBef>
                <a:spcPts val="0"/>
              </a:spcBef>
              <a:defRPr sz="2000" b="0"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en-US" dirty="0"/>
              <a:t>Picture placeholder</a:t>
            </a:r>
          </a:p>
        </p:txBody>
      </p:sp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279441" y="561054"/>
            <a:ext cx="9615447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 baseline="0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</a:t>
            </a:r>
          </a:p>
        </p:txBody>
      </p:sp>
    </p:spTree>
    <p:extLst>
      <p:ext uri="{BB962C8B-B14F-4D97-AF65-F5344CB8AC3E}">
        <p14:creationId xmlns:p14="http://schemas.microsoft.com/office/powerpoint/2010/main" val="2242371343"/>
      </p:ext>
    </p:extLst>
  </p:cSld>
  <p:clrMapOvr>
    <a:masterClrMapping/>
  </p:clrMapOvr>
  <p:transition/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tart page -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997" y="5509086"/>
            <a:ext cx="2994660" cy="60452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283441" y="3112666"/>
            <a:ext cx="9608232" cy="506487"/>
          </a:xfrm>
          <a:prstGeom prst="rect">
            <a:avLst/>
          </a:prstGeom>
        </p:spPr>
        <p:txBody>
          <a:bodyPr/>
          <a:lstStyle>
            <a:lvl1pPr algn="l">
              <a:defRPr sz="4000" b="1">
                <a:solidFill>
                  <a:srgbClr val="4C7DA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</a:t>
            </a:r>
            <a:r>
              <a:rPr lang="de-DE" dirty="0" err="1"/>
              <a:t>presentation</a:t>
            </a:r>
            <a:r>
              <a:rPr lang="de-DE" dirty="0"/>
              <a:t> title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283441" y="3802032"/>
            <a:ext cx="9608232" cy="12961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accent2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5480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6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4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2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0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88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63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4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Edit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9" name="Rechteck 8"/>
          <p:cNvSpPr/>
          <p:nvPr userDrawn="1"/>
        </p:nvSpPr>
        <p:spPr>
          <a:xfrm>
            <a:off x="-1" y="6381328"/>
            <a:ext cx="10171113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Porsche Next TT" panose="020B0504020101010102" pitchFamily="34" charset="0"/>
              <a:cs typeface="Porsche Next TT" panose="020B05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9545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s and 2 pictures withou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"/>
          <p:cNvSpPr>
            <a:spLocks noGrp="1"/>
          </p:cNvSpPr>
          <p:nvPr>
            <p:ph type="ctrTitle" hasCustomPrompt="1"/>
          </p:nvPr>
        </p:nvSpPr>
        <p:spPr>
          <a:xfrm>
            <a:off x="279442" y="558619"/>
            <a:ext cx="9613299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229572" y="1268759"/>
            <a:ext cx="4663169" cy="1957328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5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79441" y="1268760"/>
            <a:ext cx="4734107" cy="1957328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7" name="Bildplatzhalter 2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0" y="3431027"/>
            <a:ext cx="5013548" cy="2878294"/>
          </a:xfrm>
          <a:prstGeom prst="rect">
            <a:avLst/>
          </a:prstGeom>
          <a:solidFill>
            <a:srgbClr val="E3E3E3"/>
          </a:solidFill>
        </p:spPr>
        <p:txBody>
          <a:bodyPr lIns="72000" tIns="72000">
            <a:noAutofit/>
          </a:bodyPr>
          <a:lstStyle>
            <a:lvl1pPr>
              <a:spcBef>
                <a:spcPts val="0"/>
              </a:spcBef>
              <a:defRPr sz="2000" b="0"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en-US" dirty="0"/>
              <a:t>Picture placeholder</a:t>
            </a:r>
          </a:p>
        </p:txBody>
      </p:sp>
      <p:sp>
        <p:nvSpPr>
          <p:cNvPr id="9" name="Bildplatzhalter 2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5229572" y="3431026"/>
            <a:ext cx="4941542" cy="2878294"/>
          </a:xfrm>
          <a:prstGeom prst="rect">
            <a:avLst/>
          </a:prstGeom>
          <a:solidFill>
            <a:srgbClr val="E3E3E3"/>
          </a:solidFill>
        </p:spPr>
        <p:txBody>
          <a:bodyPr lIns="72000" tIns="72000">
            <a:noAutofit/>
          </a:bodyPr>
          <a:lstStyle>
            <a:lvl1pPr>
              <a:spcBef>
                <a:spcPts val="0"/>
              </a:spcBef>
              <a:defRPr sz="2000" b="0"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en-US" dirty="0"/>
              <a:t>Picture placeholder</a:t>
            </a:r>
          </a:p>
        </p:txBody>
      </p:sp>
    </p:spTree>
    <p:extLst>
      <p:ext uri="{BB962C8B-B14F-4D97-AF65-F5344CB8AC3E}">
        <p14:creationId xmlns:p14="http://schemas.microsoft.com/office/powerpoint/2010/main" val="1848563619"/>
      </p:ext>
    </p:extLst>
  </p:cSld>
  <p:clrMapOvr>
    <a:masterClrMapping/>
  </p:clrMapOvr>
  <p:transition/>
  <p:hf hdr="0" ft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s"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Untertitel 2"/>
          <p:cNvSpPr>
            <a:spLocks noGrp="1"/>
          </p:cNvSpPr>
          <p:nvPr>
            <p:ph type="subTitle" idx="11" hasCustomPrompt="1"/>
          </p:nvPr>
        </p:nvSpPr>
        <p:spPr>
          <a:xfrm>
            <a:off x="279441" y="1009056"/>
            <a:ext cx="9615448" cy="432048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buNone/>
              <a:defRPr sz="2000" b="0">
                <a:solidFill>
                  <a:srgbClr val="A9AAAC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5480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6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4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2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0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88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63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4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Edit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5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79442" y="1632780"/>
            <a:ext cx="4505753" cy="4676539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385918" y="1632780"/>
            <a:ext cx="4508970" cy="4676539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ctrTitle" hasCustomPrompt="1"/>
          </p:nvPr>
        </p:nvSpPr>
        <p:spPr>
          <a:xfrm>
            <a:off x="279441" y="561054"/>
            <a:ext cx="9615447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</a:t>
            </a:r>
          </a:p>
        </p:txBody>
      </p:sp>
    </p:spTree>
    <p:extLst>
      <p:ext uri="{BB962C8B-B14F-4D97-AF65-F5344CB8AC3E}">
        <p14:creationId xmlns:p14="http://schemas.microsoft.com/office/powerpoint/2010/main" val="3435259715"/>
      </p:ext>
    </p:extLst>
  </p:cSld>
  <p:clrMapOvr>
    <a:masterClrMapping/>
  </p:clrMapOvr>
  <p:transition/>
  <p:hf hdr="0" ft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s without subtitle"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"/>
          <p:cNvSpPr>
            <a:spLocks noGrp="1"/>
          </p:cNvSpPr>
          <p:nvPr>
            <p:ph type="ctrTitle" hasCustomPrompt="1"/>
          </p:nvPr>
        </p:nvSpPr>
        <p:spPr>
          <a:xfrm>
            <a:off x="279441" y="558619"/>
            <a:ext cx="9615448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</a:t>
            </a:r>
          </a:p>
        </p:txBody>
      </p:sp>
      <p:sp>
        <p:nvSpPr>
          <p:cNvPr id="5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79442" y="1268760"/>
            <a:ext cx="4505753" cy="5040559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385918" y="1268760"/>
            <a:ext cx="4508970" cy="5040559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0127758"/>
      </p:ext>
    </p:extLst>
  </p:cSld>
  <p:clrMapOvr>
    <a:masterClrMapping/>
  </p:clrMapOvr>
  <p:transition/>
  <p:hf hdr="0" ft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xts"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Untertitel 2"/>
          <p:cNvSpPr>
            <a:spLocks noGrp="1"/>
          </p:cNvSpPr>
          <p:nvPr>
            <p:ph type="subTitle" idx="11" hasCustomPrompt="1"/>
          </p:nvPr>
        </p:nvSpPr>
        <p:spPr>
          <a:xfrm>
            <a:off x="279441" y="1011687"/>
            <a:ext cx="9615448" cy="432048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buNone/>
              <a:defRPr sz="2000" b="0">
                <a:solidFill>
                  <a:srgbClr val="A9AAAC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5480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6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4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2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0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88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63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4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Edit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13" name="Titel 1"/>
          <p:cNvSpPr>
            <a:spLocks noGrp="1"/>
          </p:cNvSpPr>
          <p:nvPr>
            <p:ph type="ctrTitle" hasCustomPrompt="1"/>
          </p:nvPr>
        </p:nvSpPr>
        <p:spPr>
          <a:xfrm>
            <a:off x="279441" y="558619"/>
            <a:ext cx="9615448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</a:t>
            </a:r>
          </a:p>
        </p:txBody>
      </p:sp>
      <p:sp>
        <p:nvSpPr>
          <p:cNvPr id="5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79441" y="1635412"/>
            <a:ext cx="3118147" cy="4673908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3551848" y="1635412"/>
            <a:ext cx="3110283" cy="4673908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784606" y="1635412"/>
            <a:ext cx="3110283" cy="4673908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02302118"/>
      </p:ext>
    </p:extLst>
  </p:cSld>
  <p:clrMapOvr>
    <a:masterClrMapping/>
  </p:clrMapOvr>
  <p:transition/>
  <p:hf hdr="0" ft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xts without subtitle"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79441" y="1268760"/>
            <a:ext cx="3118147" cy="5040559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3551848" y="1268760"/>
            <a:ext cx="3110283" cy="5040559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784606" y="1268760"/>
            <a:ext cx="3110283" cy="5040559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ctrTitle" hasCustomPrompt="1"/>
          </p:nvPr>
        </p:nvSpPr>
        <p:spPr>
          <a:xfrm>
            <a:off x="279441" y="561054"/>
            <a:ext cx="9615447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</a:t>
            </a:r>
          </a:p>
        </p:txBody>
      </p:sp>
    </p:spTree>
    <p:extLst>
      <p:ext uri="{BB962C8B-B14F-4D97-AF65-F5344CB8AC3E}">
        <p14:creationId xmlns:p14="http://schemas.microsoft.com/office/powerpoint/2010/main" val="533037944"/>
      </p:ext>
    </p:extLst>
  </p:cSld>
  <p:clrMapOvr>
    <a:masterClrMapping/>
  </p:clrMapOvr>
  <p:transition/>
  <p:hf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85774" y="1780121"/>
            <a:ext cx="4792653" cy="4457192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agenda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18" name="Titel 1"/>
          <p:cNvSpPr>
            <a:spLocks noGrp="1"/>
          </p:cNvSpPr>
          <p:nvPr>
            <p:ph type="ctrTitle" hasCustomPrompt="1"/>
          </p:nvPr>
        </p:nvSpPr>
        <p:spPr>
          <a:xfrm>
            <a:off x="279442" y="555988"/>
            <a:ext cx="9579799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 baseline="0">
                <a:solidFill>
                  <a:schemeClr val="accent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</a:t>
            </a:r>
            <a:r>
              <a:rPr lang="de-DE" dirty="0" err="1"/>
              <a:t>agenda</a:t>
            </a:r>
            <a:endParaRPr lang="de-DE" dirty="0"/>
          </a:p>
        </p:txBody>
      </p:sp>
      <p:sp>
        <p:nvSpPr>
          <p:cNvPr id="19" name="Untertitel 2"/>
          <p:cNvSpPr>
            <a:spLocks noGrp="1"/>
          </p:cNvSpPr>
          <p:nvPr>
            <p:ph type="subTitle" idx="11" hasCustomPrompt="1"/>
          </p:nvPr>
        </p:nvSpPr>
        <p:spPr>
          <a:xfrm>
            <a:off x="283441" y="999117"/>
            <a:ext cx="9575800" cy="432048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 algn="l">
              <a:buNone/>
              <a:defRPr sz="2000" b="0" baseline="0">
                <a:solidFill>
                  <a:srgbClr val="A9AAAC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5480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6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4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2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0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88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63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4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Edit </a:t>
            </a:r>
            <a:r>
              <a:rPr lang="de-DE" dirty="0" err="1"/>
              <a:t>agenda‘s</a:t>
            </a:r>
            <a:r>
              <a:rPr lang="de-DE" dirty="0"/>
              <a:t>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6" name="Bildplatzhalter 2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378533" y="1780123"/>
            <a:ext cx="4792580" cy="4457189"/>
          </a:xfrm>
          <a:prstGeom prst="rect">
            <a:avLst/>
          </a:prstGeom>
          <a:solidFill>
            <a:srgbClr val="E3E3E3"/>
          </a:solidFill>
        </p:spPr>
        <p:txBody>
          <a:bodyPr lIns="72000" tIns="72000">
            <a:noAutofit/>
          </a:bodyPr>
          <a:lstStyle>
            <a:lvl1pPr>
              <a:spcBef>
                <a:spcPts val="0"/>
              </a:spcBef>
              <a:defRPr sz="2000" b="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en-US" dirty="0"/>
              <a:t>Picture placeholder</a:t>
            </a:r>
          </a:p>
        </p:txBody>
      </p:sp>
    </p:spTree>
    <p:extLst>
      <p:ext uri="{BB962C8B-B14F-4D97-AF65-F5344CB8AC3E}">
        <p14:creationId xmlns:p14="http://schemas.microsoft.com/office/powerpoint/2010/main" val="1194936798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"/>
          <p:cNvSpPr>
            <a:spLocks noGrp="1"/>
          </p:cNvSpPr>
          <p:nvPr>
            <p:ph type="ctrTitle" hasCustomPrompt="1"/>
          </p:nvPr>
        </p:nvSpPr>
        <p:spPr>
          <a:xfrm>
            <a:off x="288628" y="5229201"/>
            <a:ext cx="9575800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chapter</a:t>
            </a:r>
            <a:r>
              <a:rPr lang="de-DE" dirty="0"/>
              <a:t> </a:t>
            </a:r>
            <a:r>
              <a:rPr lang="de-DE" dirty="0" err="1"/>
              <a:t>slide</a:t>
            </a:r>
            <a:endParaRPr lang="de-DE" dirty="0"/>
          </a:p>
        </p:txBody>
      </p:sp>
      <p:sp>
        <p:nvSpPr>
          <p:cNvPr id="5" name="Bildplatzhalter 2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0" y="1052737"/>
            <a:ext cx="10171113" cy="3888431"/>
          </a:xfrm>
          <a:prstGeom prst="rect">
            <a:avLst/>
          </a:prstGeom>
          <a:solidFill>
            <a:srgbClr val="E3E3E3"/>
          </a:solidFill>
        </p:spPr>
        <p:txBody>
          <a:bodyPr lIns="72000" tIns="72000">
            <a:noAutofit/>
          </a:bodyPr>
          <a:lstStyle>
            <a:lvl1pPr>
              <a:spcBef>
                <a:spcPts val="0"/>
              </a:spcBef>
              <a:defRPr sz="2400" b="0"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en-US" dirty="0"/>
              <a:t>Picture Placeholder</a:t>
            </a:r>
          </a:p>
        </p:txBody>
      </p:sp>
    </p:spTree>
    <p:extLst>
      <p:ext uri="{BB962C8B-B14F-4D97-AF65-F5344CB8AC3E}">
        <p14:creationId xmlns:p14="http://schemas.microsoft.com/office/powerpoint/2010/main" val="1942344964"/>
      </p:ext>
    </p:extLst>
  </p:cSld>
  <p:clrMapOvr>
    <a:masterClrMapping/>
  </p:clrMapOvr>
  <p:transition/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with subtitle"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Inhaltsplatzhalter 2"/>
          <p:cNvSpPr>
            <a:spLocks noGrp="1"/>
          </p:cNvSpPr>
          <p:nvPr>
            <p:ph idx="1" hasCustomPrompt="1"/>
          </p:nvPr>
        </p:nvSpPr>
        <p:spPr>
          <a:xfrm>
            <a:off x="279441" y="1632780"/>
            <a:ext cx="9612232" cy="4604532"/>
          </a:xfrm>
          <a:prstGeom prst="rect">
            <a:avLst/>
          </a:prstGeom>
        </p:spPr>
        <p:txBody>
          <a:bodyPr lIns="90000"/>
          <a:lstStyle>
            <a:lvl1pPr marL="411034" indent="-411034">
              <a:spcBef>
                <a:spcPts val="719"/>
              </a:spcBef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960983" indent="-412938">
              <a:spcBef>
                <a:spcPts val="719"/>
              </a:spcBef>
              <a:buClr>
                <a:srgbClr val="4C7C9E"/>
              </a:buClr>
              <a:buSzPct val="130000"/>
              <a:buFont typeface="Symbol" pitchFamily="18" charset="2"/>
              <a:buChar char="-"/>
              <a:defRPr sz="1600" b="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396755" indent="-313985">
              <a:spcBef>
                <a:spcPts val="719"/>
              </a:spcBef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1832528" indent="-342529">
              <a:spcBef>
                <a:spcPts val="719"/>
              </a:spcBef>
              <a:buClr>
                <a:srgbClr val="4C7C9E"/>
              </a:buClr>
              <a:buSzPct val="130000"/>
              <a:buFont typeface="Symbol" pitchFamily="18" charset="2"/>
              <a:buChar char="-"/>
              <a:defRPr sz="1600" b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256882" indent="-342529">
              <a:buClr>
                <a:srgbClr val="4C7C9E"/>
              </a:buClr>
              <a:buFont typeface="Porsche News Gothic" pitchFamily="2" charset="0"/>
              <a:buChar char="&gt;"/>
              <a:tabLst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  <a:lvl6pPr marL="2587993" indent="-274023">
              <a:buClr>
                <a:srgbClr val="4C7C9E"/>
              </a:buClr>
              <a:buFont typeface="Symbol" pitchFamily="18" charset="2"/>
              <a:buChar char="-"/>
              <a:tabLst>
                <a:tab pos="2905784" algn="l"/>
              </a:tabLst>
              <a:defRPr sz="1438"/>
            </a:lvl6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22" name="Untertitel 2"/>
          <p:cNvSpPr>
            <a:spLocks noGrp="1"/>
          </p:cNvSpPr>
          <p:nvPr>
            <p:ph type="subTitle" idx="11" hasCustomPrompt="1"/>
          </p:nvPr>
        </p:nvSpPr>
        <p:spPr>
          <a:xfrm>
            <a:off x="279441" y="1007662"/>
            <a:ext cx="9612232" cy="432048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buNone/>
              <a:defRPr sz="2000" b="0">
                <a:solidFill>
                  <a:srgbClr val="A9AAAC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5480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6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4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2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0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88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63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4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Edit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5" name="Titel 1"/>
          <p:cNvSpPr>
            <a:spLocks noGrp="1"/>
          </p:cNvSpPr>
          <p:nvPr>
            <p:ph type="ctrTitle" hasCustomPrompt="1"/>
          </p:nvPr>
        </p:nvSpPr>
        <p:spPr>
          <a:xfrm>
            <a:off x="279441" y="558619"/>
            <a:ext cx="9615447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</a:t>
            </a:r>
          </a:p>
        </p:txBody>
      </p:sp>
    </p:spTree>
    <p:extLst>
      <p:ext uri="{BB962C8B-B14F-4D97-AF65-F5344CB8AC3E}">
        <p14:creationId xmlns:p14="http://schemas.microsoft.com/office/powerpoint/2010/main" val="2287785408"/>
      </p:ext>
    </p:extLst>
  </p:cSld>
  <p:clrMapOvr>
    <a:masterClrMapping/>
  </p:clrMapOvr>
  <p:transition/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withou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 hasCustomPrompt="1"/>
          </p:nvPr>
        </p:nvSpPr>
        <p:spPr>
          <a:xfrm>
            <a:off x="279441" y="558619"/>
            <a:ext cx="9615447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</a:t>
            </a:r>
          </a:p>
        </p:txBody>
      </p:sp>
      <p:sp>
        <p:nvSpPr>
          <p:cNvPr id="5" name="Untertitel 2"/>
          <p:cNvSpPr>
            <a:spLocks noGrp="1"/>
          </p:cNvSpPr>
          <p:nvPr>
            <p:ph type="subTitle" idx="11" hasCustomPrompt="1"/>
          </p:nvPr>
        </p:nvSpPr>
        <p:spPr>
          <a:xfrm>
            <a:off x="279441" y="1007662"/>
            <a:ext cx="9612232" cy="432048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buNone/>
              <a:defRPr sz="2000" b="0">
                <a:solidFill>
                  <a:srgbClr val="A9AAAC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5480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6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4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2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0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88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63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4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Edit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 hasCustomPrompt="1"/>
          </p:nvPr>
        </p:nvSpPr>
        <p:spPr>
          <a:xfrm>
            <a:off x="279441" y="1632780"/>
            <a:ext cx="9612232" cy="4604532"/>
          </a:xfrm>
          <a:prstGeom prst="rect">
            <a:avLst/>
          </a:prstGeom>
        </p:spPr>
        <p:txBody>
          <a:bodyPr lIns="90000"/>
          <a:lstStyle>
            <a:lvl1pPr marL="411034" indent="-411034">
              <a:spcBef>
                <a:spcPts val="719"/>
              </a:spcBef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960983" indent="-412938">
              <a:spcBef>
                <a:spcPts val="719"/>
              </a:spcBef>
              <a:buClr>
                <a:srgbClr val="4C7C9E"/>
              </a:buClr>
              <a:buSzPct val="130000"/>
              <a:buFont typeface="Symbol" pitchFamily="18" charset="2"/>
              <a:buChar char="-"/>
              <a:defRPr sz="1600" b="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396755" indent="-313985">
              <a:spcBef>
                <a:spcPts val="719"/>
              </a:spcBef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1832528" indent="-342529">
              <a:spcBef>
                <a:spcPts val="719"/>
              </a:spcBef>
              <a:buClr>
                <a:srgbClr val="4C7C9E"/>
              </a:buClr>
              <a:buSzPct val="130000"/>
              <a:buFont typeface="Symbol" pitchFamily="18" charset="2"/>
              <a:buChar char="-"/>
              <a:defRPr sz="1600" b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256882" indent="-342529">
              <a:buClr>
                <a:srgbClr val="4C7C9E"/>
              </a:buClr>
              <a:buFont typeface="Porsche News Gothic" pitchFamily="2" charset="0"/>
              <a:buChar char="&gt;"/>
              <a:tabLst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  <a:lvl6pPr marL="2587993" indent="-274023">
              <a:buClr>
                <a:srgbClr val="4C7C9E"/>
              </a:buClr>
              <a:buFont typeface="Symbol" pitchFamily="18" charset="2"/>
              <a:buChar char="-"/>
              <a:tabLst>
                <a:tab pos="2905784" algn="l"/>
              </a:tabLst>
              <a:defRPr sz="1438"/>
            </a:lvl6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70692827"/>
      </p:ext>
    </p:extLst>
  </p:cSld>
  <p:clrMapOvr>
    <a:masterClrMapping/>
  </p:clrMapOvr>
  <p:transition/>
  <p:hf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with subtitle"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Untertitel 2"/>
          <p:cNvSpPr>
            <a:spLocks noGrp="1"/>
          </p:cNvSpPr>
          <p:nvPr>
            <p:ph type="subTitle" idx="11" hasCustomPrompt="1"/>
          </p:nvPr>
        </p:nvSpPr>
        <p:spPr>
          <a:xfrm>
            <a:off x="279441" y="1012729"/>
            <a:ext cx="9615447" cy="432048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buNone/>
              <a:defRPr sz="2000" b="0">
                <a:solidFill>
                  <a:srgbClr val="A9AAAC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5480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6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4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2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0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88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63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4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Edit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4" name="Titel 1"/>
          <p:cNvSpPr>
            <a:spLocks noGrp="1"/>
          </p:cNvSpPr>
          <p:nvPr>
            <p:ph type="ctrTitle" hasCustomPrompt="1"/>
          </p:nvPr>
        </p:nvSpPr>
        <p:spPr>
          <a:xfrm>
            <a:off x="279441" y="558619"/>
            <a:ext cx="9615447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</a:t>
            </a:r>
          </a:p>
        </p:txBody>
      </p:sp>
    </p:spTree>
    <p:extLst>
      <p:ext uri="{BB962C8B-B14F-4D97-AF65-F5344CB8AC3E}">
        <p14:creationId xmlns:p14="http://schemas.microsoft.com/office/powerpoint/2010/main" val="2862092996"/>
      </p:ext>
    </p:extLst>
  </p:cSld>
  <p:clrMapOvr>
    <a:masterClrMapping/>
  </p:clrMapOvr>
  <p:transition/>
  <p:hf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without subtitle"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"/>
          <p:cNvSpPr>
            <a:spLocks noGrp="1"/>
          </p:cNvSpPr>
          <p:nvPr>
            <p:ph type="ctrTitle" hasCustomPrompt="1"/>
          </p:nvPr>
        </p:nvSpPr>
        <p:spPr>
          <a:xfrm>
            <a:off x="279441" y="558619"/>
            <a:ext cx="9615447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</a:t>
            </a:r>
          </a:p>
        </p:txBody>
      </p:sp>
    </p:spTree>
    <p:extLst>
      <p:ext uri="{BB962C8B-B14F-4D97-AF65-F5344CB8AC3E}">
        <p14:creationId xmlns:p14="http://schemas.microsoft.com/office/powerpoint/2010/main" val="728674596"/>
      </p:ext>
    </p:extLst>
  </p:cSld>
  <p:clrMapOvr>
    <a:masterClrMapping/>
  </p:clrMapOvr>
  <p:transition/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eft with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"/>
          <p:cNvSpPr>
            <a:spLocks noGrp="1"/>
          </p:cNvSpPr>
          <p:nvPr>
            <p:ph type="ctrTitle" hasCustomPrompt="1"/>
          </p:nvPr>
        </p:nvSpPr>
        <p:spPr>
          <a:xfrm>
            <a:off x="279441" y="561054"/>
            <a:ext cx="9615447" cy="432047"/>
          </a:xfrm>
          <a:prstGeom prst="rect">
            <a:avLst/>
          </a:prstGeom>
        </p:spPr>
        <p:txBody>
          <a:bodyPr lIns="0" rIns="0">
            <a:noAutofit/>
          </a:bodyPr>
          <a:lstStyle>
            <a:lvl1pPr algn="l">
              <a:defRPr sz="2600" b="1">
                <a:solidFill>
                  <a:srgbClr val="4C7C9E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de-DE" dirty="0"/>
              <a:t>Edit title</a:t>
            </a:r>
          </a:p>
        </p:txBody>
      </p:sp>
      <p:sp>
        <p:nvSpPr>
          <p:cNvPr id="10" name="Untertitel 2"/>
          <p:cNvSpPr>
            <a:spLocks noGrp="1"/>
          </p:cNvSpPr>
          <p:nvPr>
            <p:ph type="subTitle" idx="12" hasCustomPrompt="1"/>
          </p:nvPr>
        </p:nvSpPr>
        <p:spPr>
          <a:xfrm>
            <a:off x="279441" y="1004183"/>
            <a:ext cx="9615447" cy="432048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buNone/>
              <a:defRPr sz="2000" b="0">
                <a:solidFill>
                  <a:srgbClr val="A9AAAC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5480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6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4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2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0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88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63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4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Edit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6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24400" y="1785485"/>
            <a:ext cx="5767273" cy="4451827"/>
          </a:xfrm>
          <a:prstGeom prst="rect">
            <a:avLst/>
          </a:prstGeom>
          <a:noFill/>
        </p:spPr>
        <p:txBody>
          <a:bodyPr/>
          <a:lstStyle>
            <a:lvl1pPr marL="411034" indent="-411034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2000" baseline="0">
                <a:solidFill>
                  <a:schemeClr val="tx1"/>
                </a:solidFill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  <a:lvl2pPr marL="890574" indent="-342529">
              <a:buClr>
                <a:srgbClr val="4C7C9E"/>
              </a:buClr>
              <a:buFont typeface="Symbol" pitchFamily="18" charset="2"/>
              <a:buChar char="-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2pPr>
            <a:lvl3pPr marL="1509029" indent="-412938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>
                <a:latin typeface="Porsche Next TT" panose="020B0504020101010102" pitchFamily="34" charset="0"/>
                <a:cs typeface="Porsche Next TT" panose="020B0504020101010102" pitchFamily="34" charset="0"/>
              </a:defRPr>
            </a:lvl3pPr>
            <a:lvl4pPr marL="2036142" indent="-392005">
              <a:buClr>
                <a:srgbClr val="4C7C9E"/>
              </a:buClr>
              <a:buFont typeface="Symbol" pitchFamily="18" charset="2"/>
              <a:buChar char="-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4pPr>
            <a:lvl5pPr marL="2584187" indent="-392005">
              <a:buClr>
                <a:srgbClr val="4C7C9E"/>
              </a:buClr>
              <a:buSzPct val="140000"/>
              <a:buFont typeface="Porsche News Gothic" pitchFamily="2" charset="0"/>
              <a:buChar char="&gt;"/>
              <a:defRPr sz="1600" baseline="0">
                <a:latin typeface="Porsche Next TT" panose="020B0504020101010102" pitchFamily="34" charset="0"/>
                <a:cs typeface="Porsche Next TT" panose="020B0504020101010102" pitchFamily="34" charset="0"/>
              </a:defRPr>
            </a:lvl5pPr>
          </a:lstStyle>
          <a:p>
            <a:pPr lvl="0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the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bullet</a:t>
            </a:r>
            <a:r>
              <a:rPr lang="de-DE" dirty="0"/>
              <a:t> point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7" name="Bildplatzhalter 2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0" y="1774026"/>
            <a:ext cx="3583749" cy="4463104"/>
          </a:xfrm>
          <a:prstGeom prst="rect">
            <a:avLst/>
          </a:prstGeom>
          <a:solidFill>
            <a:srgbClr val="E3E3E3"/>
          </a:solidFill>
        </p:spPr>
        <p:txBody>
          <a:bodyPr lIns="72000" tIns="72000">
            <a:noAutofit/>
          </a:bodyPr>
          <a:lstStyle>
            <a:lvl1pPr>
              <a:spcBef>
                <a:spcPts val="0"/>
              </a:spcBef>
              <a:defRPr sz="2000" b="0">
                <a:latin typeface="Porsche Next TT" panose="020B0504020101010102" pitchFamily="34" charset="0"/>
                <a:cs typeface="Porsche Next TT" panose="020B0504020101010102" pitchFamily="34" charset="0"/>
              </a:defRPr>
            </a:lvl1pPr>
          </a:lstStyle>
          <a:p>
            <a:r>
              <a:rPr lang="en-US" dirty="0"/>
              <a:t>Picture placeholder</a:t>
            </a:r>
          </a:p>
        </p:txBody>
      </p:sp>
    </p:spTree>
    <p:extLst>
      <p:ext uri="{BB962C8B-B14F-4D97-AF65-F5344CB8AC3E}">
        <p14:creationId xmlns:p14="http://schemas.microsoft.com/office/powerpoint/2010/main" val="193047532"/>
      </p:ext>
    </p:extLst>
  </p:cSld>
  <p:clrMapOvr>
    <a:masterClrMapping/>
  </p:clrMapOvr>
  <p:transition/>
  <p:hf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/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777" y="6457588"/>
            <a:ext cx="1856740" cy="374650"/>
          </a:xfrm>
          <a:prstGeom prst="rect">
            <a:avLst/>
          </a:prstGeom>
        </p:spPr>
      </p:pic>
      <p:sp>
        <p:nvSpPr>
          <p:cNvPr id="3" name="lineHeader"/>
          <p:cNvSpPr>
            <a:spLocks noChangeShapeType="1"/>
          </p:cNvSpPr>
          <p:nvPr userDrawn="1"/>
        </p:nvSpPr>
        <p:spPr bwMode="auto">
          <a:xfrm>
            <a:off x="-1" y="451034"/>
            <a:ext cx="10171113" cy="0"/>
          </a:xfrm>
          <a:prstGeom prst="line">
            <a:avLst/>
          </a:prstGeom>
          <a:noFill/>
          <a:ln w="12700">
            <a:solidFill>
              <a:srgbClr val="E3E3E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>
              <a:latin typeface="Porsche Next TT" panose="020B0504020101010102" pitchFamily="34" charset="0"/>
              <a:cs typeface="Porsche Next TT" panose="020B0504020101010102" pitchFamily="34" charset="0"/>
            </a:endParaRPr>
          </a:p>
        </p:txBody>
      </p:sp>
      <p:sp>
        <p:nvSpPr>
          <p:cNvPr id="4" name="lineFooter"/>
          <p:cNvSpPr>
            <a:spLocks noChangeShapeType="1"/>
          </p:cNvSpPr>
          <p:nvPr userDrawn="1"/>
        </p:nvSpPr>
        <p:spPr bwMode="auto">
          <a:xfrm>
            <a:off x="1" y="6411870"/>
            <a:ext cx="10171112" cy="2"/>
          </a:xfrm>
          <a:prstGeom prst="line">
            <a:avLst/>
          </a:prstGeom>
          <a:noFill/>
          <a:ln w="12700">
            <a:solidFill>
              <a:srgbClr val="E3E3E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>
              <a:latin typeface="Porsche Next TT" panose="020B0504020101010102" pitchFamily="34" charset="0"/>
              <a:cs typeface="Porsche Next TT" panose="020B0504020101010102" pitchFamily="34" charset="0"/>
            </a:endParaRPr>
          </a:p>
        </p:txBody>
      </p:sp>
      <p:sp>
        <p:nvSpPr>
          <p:cNvPr id="5" name="txtDateAndPage"/>
          <p:cNvSpPr txBox="1">
            <a:spLocks noChangeArrowheads="1"/>
          </p:cNvSpPr>
          <p:nvPr userDrawn="1"/>
        </p:nvSpPr>
        <p:spPr bwMode="auto">
          <a:xfrm>
            <a:off x="319088" y="6445999"/>
            <a:ext cx="248443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Porsche Franklin Gothic Conde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orsche Franklin Gothic Conde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orsche Franklin Gothic Conde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orsche Franklin Gothic Conde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orsche Franklin Gothic Conde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orsche Franklin Gothic Conde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orsche Franklin Gothic Conde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orsche Franklin Gothic Conde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orsche Franklin Gothic Condens" pitchFamily="34" charset="0"/>
              </a:defRPr>
            </a:lvl9pPr>
          </a:lstStyle>
          <a:p>
            <a:pPr>
              <a:defRPr/>
            </a:pPr>
            <a:fld id="{EA475C80-492D-4221-8916-5C316AD73FBB}" type="datetime1">
              <a:rPr lang="de-DE" sz="1100" smtClean="0">
                <a:solidFill>
                  <a:schemeClr val="accent2">
                    <a:lumMod val="75000"/>
                  </a:schemeClr>
                </a:solidFill>
                <a:latin typeface="Porsche Next TT" panose="020B0504020101010102" pitchFamily="34" charset="0"/>
                <a:cs typeface="Porsche Next TT" panose="020B0504020101010102" pitchFamily="34" charset="0"/>
              </a:rPr>
              <a:pPr>
                <a:defRPr/>
              </a:pPr>
              <a:t>31.05.2021</a:t>
            </a:fld>
            <a:endParaRPr lang="de-DE" sz="1100" dirty="0">
              <a:solidFill>
                <a:schemeClr val="accent2">
                  <a:lumMod val="75000"/>
                </a:schemeClr>
              </a:solidFill>
              <a:latin typeface="Porsche Next TT" panose="020B0504020101010102" pitchFamily="34" charset="0"/>
              <a:cs typeface="Porsche Next TT" panose="020B0504020101010102" pitchFamily="34" charset="0"/>
            </a:endParaRPr>
          </a:p>
          <a:p>
            <a:pPr>
              <a:defRPr/>
            </a:pPr>
            <a:r>
              <a:rPr lang="de-DE" sz="1100" dirty="0">
                <a:solidFill>
                  <a:schemeClr val="accent2">
                    <a:lumMod val="75000"/>
                  </a:schemeClr>
                </a:solidFill>
                <a:latin typeface="Porsche Next TT" panose="020B0504020101010102" pitchFamily="34" charset="0"/>
                <a:cs typeface="Porsche Next TT" panose="020B0504020101010102" pitchFamily="34" charset="0"/>
              </a:rPr>
              <a:t>- </a:t>
            </a:r>
            <a:fld id="{AEBC67F7-E424-4E2E-8F6F-878A8199C4CD}" type="slidenum">
              <a:rPr lang="de-DE" sz="1100" smtClean="0">
                <a:solidFill>
                  <a:schemeClr val="accent2">
                    <a:lumMod val="75000"/>
                  </a:schemeClr>
                </a:solidFill>
                <a:latin typeface="Porsche Next TT" panose="020B0504020101010102" pitchFamily="34" charset="0"/>
                <a:cs typeface="Porsche Next TT" panose="020B0504020101010102" pitchFamily="34" charset="0"/>
              </a:rPr>
              <a:pPr>
                <a:defRPr/>
              </a:pPr>
              <a:t>‹Nr.›</a:t>
            </a:fld>
            <a:r>
              <a:rPr lang="de-DE" sz="1100" dirty="0">
                <a:solidFill>
                  <a:schemeClr val="accent2">
                    <a:lumMod val="75000"/>
                  </a:schemeClr>
                </a:solidFill>
                <a:latin typeface="Porsche Next TT" panose="020B0504020101010102" pitchFamily="34" charset="0"/>
                <a:cs typeface="Porsche Next TT" panose="020B0504020101010102" pitchFamily="34" charset="0"/>
              </a:rPr>
              <a:t> -</a:t>
            </a:r>
          </a:p>
        </p:txBody>
      </p:sp>
      <p:sp>
        <p:nvSpPr>
          <p:cNvPr id="6" name="txtTitleAndAuthor"/>
          <p:cNvSpPr txBox="1">
            <a:spLocks noChangeArrowheads="1"/>
          </p:cNvSpPr>
          <p:nvPr userDrawn="1"/>
        </p:nvSpPr>
        <p:spPr bwMode="auto">
          <a:xfrm>
            <a:off x="2236787" y="6445999"/>
            <a:ext cx="56975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Porsche Franklin Gothic Conde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orsche Franklin Gothic Conde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orsche Franklin Gothic Conde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orsche Franklin Gothic Conde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orsche Franklin Gothic Conden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orsche Franklin Gothic Conden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orsche Franklin Gothic Conden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orsche Franklin Gothic Conden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orsche Franklin Gothic Condens" pitchFamily="34" charset="0"/>
              </a:defRPr>
            </a:lvl9pPr>
          </a:lstStyle>
          <a:p>
            <a:pPr algn="ctr">
              <a:defRPr/>
            </a:pPr>
            <a:r>
              <a:rPr lang="de-DE" sz="1100" dirty="0">
                <a:solidFill>
                  <a:schemeClr val="accent2">
                    <a:lumMod val="75000"/>
                  </a:schemeClr>
                </a:solidFill>
                <a:latin typeface="Porsche Next TT" panose="020B0504020101010102" pitchFamily="34" charset="0"/>
                <a:cs typeface="Porsche Next TT" panose="020B0504020101010102" pitchFamily="34" charset="0"/>
              </a:rPr>
              <a:t>Project P4 – Revolution Powertrain</a:t>
            </a:r>
          </a:p>
          <a:p>
            <a:pPr algn="ctr">
              <a:defRPr/>
            </a:pPr>
            <a:r>
              <a:rPr lang="de-DE" sz="1100" dirty="0">
                <a:solidFill>
                  <a:schemeClr val="accent2">
                    <a:lumMod val="75000"/>
                  </a:schemeClr>
                </a:solidFill>
                <a:latin typeface="Porsche Next TT" panose="020B0504020101010102" pitchFamily="34" charset="0"/>
                <a:cs typeface="Porsche Next TT" panose="020B0504020101010102" pitchFamily="34" charset="0"/>
              </a:rPr>
              <a:t>Klaus Fuoss/PEG-M</a:t>
            </a:r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162" y="136969"/>
            <a:ext cx="2552789" cy="17709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33" r:id="rId4"/>
    <p:sldLayoutId id="2147483828" r:id="rId5"/>
    <p:sldLayoutId id="2147483834" r:id="rId6"/>
    <p:sldLayoutId id="2147483830" r:id="rId7"/>
    <p:sldLayoutId id="2147483847" r:id="rId8"/>
    <p:sldLayoutId id="2147483831" r:id="rId9"/>
    <p:sldLayoutId id="2147483840" r:id="rId10"/>
    <p:sldLayoutId id="2147483836" r:id="rId11"/>
    <p:sldLayoutId id="2147483841" r:id="rId12"/>
    <p:sldLayoutId id="2147483838" r:id="rId13"/>
    <p:sldLayoutId id="2147483843" r:id="rId14"/>
    <p:sldLayoutId id="2147483848" r:id="rId15"/>
    <p:sldLayoutId id="2147483849" r:id="rId16"/>
    <p:sldLayoutId id="2147483837" r:id="rId17"/>
    <p:sldLayoutId id="2147483842" r:id="rId18"/>
    <p:sldLayoutId id="2147483829" r:id="rId19"/>
    <p:sldLayoutId id="2147483846" r:id="rId20"/>
    <p:sldLayoutId id="2147483835" r:id="rId21"/>
    <p:sldLayoutId id="2147483844" r:id="rId22"/>
    <p:sldLayoutId id="2147483839" r:id="rId23"/>
    <p:sldLayoutId id="2147483845" r:id="rId24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5274" kern="1200">
          <a:solidFill>
            <a:schemeClr val="tx1"/>
          </a:solidFill>
          <a:latin typeface="Porsche Franklin Gothic Condens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5274">
          <a:solidFill>
            <a:schemeClr val="tx1"/>
          </a:solidFill>
          <a:latin typeface="Porsche Franklin Gothic Conden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5274">
          <a:solidFill>
            <a:schemeClr val="tx1"/>
          </a:solidFill>
          <a:latin typeface="Porsche Franklin Gothic Conden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5274">
          <a:solidFill>
            <a:schemeClr val="tx1"/>
          </a:solidFill>
          <a:latin typeface="Porsche Franklin Gothic Conden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5274">
          <a:solidFill>
            <a:schemeClr val="tx1"/>
          </a:solidFill>
          <a:latin typeface="Porsche Franklin Gothic Condens" pitchFamily="34" charset="0"/>
        </a:defRPr>
      </a:lvl5pPr>
      <a:lvl6pPr marL="548046" algn="l" rtl="0" eaLnBrk="1" fontAlgn="base" hangingPunct="1">
        <a:spcBef>
          <a:spcPct val="0"/>
        </a:spcBef>
        <a:spcAft>
          <a:spcPct val="0"/>
        </a:spcAft>
        <a:defRPr sz="5274">
          <a:solidFill>
            <a:schemeClr val="tx1"/>
          </a:solidFill>
          <a:latin typeface="Porsche Franklin Gothic Condens" pitchFamily="34" charset="0"/>
        </a:defRPr>
      </a:lvl6pPr>
      <a:lvl7pPr marL="1096091" algn="l" rtl="0" eaLnBrk="1" fontAlgn="base" hangingPunct="1">
        <a:spcBef>
          <a:spcPct val="0"/>
        </a:spcBef>
        <a:spcAft>
          <a:spcPct val="0"/>
        </a:spcAft>
        <a:defRPr sz="5274">
          <a:solidFill>
            <a:schemeClr val="tx1"/>
          </a:solidFill>
          <a:latin typeface="Porsche Franklin Gothic Condens" pitchFamily="34" charset="0"/>
        </a:defRPr>
      </a:lvl7pPr>
      <a:lvl8pPr marL="1644137" algn="l" rtl="0" eaLnBrk="1" fontAlgn="base" hangingPunct="1">
        <a:spcBef>
          <a:spcPct val="0"/>
        </a:spcBef>
        <a:spcAft>
          <a:spcPct val="0"/>
        </a:spcAft>
        <a:defRPr sz="5274">
          <a:solidFill>
            <a:schemeClr val="tx1"/>
          </a:solidFill>
          <a:latin typeface="Porsche Franklin Gothic Condens" pitchFamily="34" charset="0"/>
        </a:defRPr>
      </a:lvl8pPr>
      <a:lvl9pPr marL="2192183" algn="l" rtl="0" eaLnBrk="1" fontAlgn="base" hangingPunct="1">
        <a:spcBef>
          <a:spcPct val="0"/>
        </a:spcBef>
        <a:spcAft>
          <a:spcPct val="0"/>
        </a:spcAft>
        <a:defRPr sz="5274">
          <a:solidFill>
            <a:schemeClr val="tx1"/>
          </a:solidFill>
          <a:latin typeface="Porsche Franklin Gothic Condens" pitchFamily="34" charset="0"/>
        </a:defRPr>
      </a:lvl9pPr>
    </p:titleStyle>
    <p:bodyStyle>
      <a:lvl1pPr marL="411034" indent="-41103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836" kern="1200">
          <a:solidFill>
            <a:schemeClr val="tx1"/>
          </a:solidFill>
          <a:latin typeface="Porsche Franklin Gothic Condens" pitchFamily="34" charset="0"/>
          <a:ea typeface="+mn-ea"/>
          <a:cs typeface="+mn-cs"/>
        </a:defRPr>
      </a:lvl1pPr>
      <a:lvl2pPr marL="890574" indent="-34252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3356" kern="1200">
          <a:solidFill>
            <a:schemeClr val="tx1"/>
          </a:solidFill>
          <a:latin typeface="Porsche Franklin Gothic Condens" pitchFamily="34" charset="0"/>
          <a:ea typeface="+mn-ea"/>
          <a:cs typeface="+mn-cs"/>
        </a:defRPr>
      </a:lvl2pPr>
      <a:lvl3pPr marL="1370114" indent="-27402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77" kern="1200">
          <a:solidFill>
            <a:schemeClr val="tx1"/>
          </a:solidFill>
          <a:latin typeface="Porsche Franklin Gothic Condens" pitchFamily="34" charset="0"/>
          <a:ea typeface="+mn-ea"/>
          <a:cs typeface="+mn-cs"/>
        </a:defRPr>
      </a:lvl3pPr>
      <a:lvl4pPr marL="1918160" indent="-27402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397" kern="1200">
          <a:solidFill>
            <a:schemeClr val="tx1"/>
          </a:solidFill>
          <a:latin typeface="Porsche Franklin Gothic Condens" pitchFamily="34" charset="0"/>
          <a:ea typeface="+mn-ea"/>
          <a:cs typeface="+mn-cs"/>
        </a:defRPr>
      </a:lvl4pPr>
      <a:lvl5pPr marL="2466205" indent="-27402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397" kern="1200">
          <a:solidFill>
            <a:schemeClr val="tx1"/>
          </a:solidFill>
          <a:latin typeface="Porsche Franklin Gothic Condens" pitchFamily="34" charset="0"/>
          <a:ea typeface="+mn-ea"/>
          <a:cs typeface="+mn-cs"/>
        </a:defRPr>
      </a:lvl5pPr>
      <a:lvl6pPr marL="3014251" indent="-274023" algn="l" defTabSz="1096091" rtl="0" eaLnBrk="1" latinLnBrk="0" hangingPunct="1">
        <a:spcBef>
          <a:spcPct val="20000"/>
        </a:spcBef>
        <a:buFont typeface="Arial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6pPr>
      <a:lvl7pPr marL="3562297" indent="-274023" algn="l" defTabSz="1096091" rtl="0" eaLnBrk="1" latinLnBrk="0" hangingPunct="1">
        <a:spcBef>
          <a:spcPct val="20000"/>
        </a:spcBef>
        <a:buFont typeface="Arial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7pPr>
      <a:lvl8pPr marL="4110342" indent="-274023" algn="l" defTabSz="1096091" rtl="0" eaLnBrk="1" latinLnBrk="0" hangingPunct="1">
        <a:spcBef>
          <a:spcPct val="20000"/>
        </a:spcBef>
        <a:buFont typeface="Arial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8pPr>
      <a:lvl9pPr marL="4658388" indent="-274023" algn="l" defTabSz="1096091" rtl="0" eaLnBrk="1" latinLnBrk="0" hangingPunct="1">
        <a:spcBef>
          <a:spcPct val="20000"/>
        </a:spcBef>
        <a:buFont typeface="Arial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096091" rtl="0" eaLnBrk="1" latinLnBrk="0" hangingPunct="1">
        <a:defRPr sz="2158" kern="1200">
          <a:solidFill>
            <a:schemeClr val="tx1"/>
          </a:solidFill>
          <a:latin typeface="+mn-lt"/>
          <a:ea typeface="+mn-ea"/>
          <a:cs typeface="+mn-cs"/>
        </a:defRPr>
      </a:lvl1pPr>
      <a:lvl2pPr marL="548046" algn="l" defTabSz="1096091" rtl="0" eaLnBrk="1" latinLnBrk="0" hangingPunct="1">
        <a:defRPr sz="2158" kern="1200">
          <a:solidFill>
            <a:schemeClr val="tx1"/>
          </a:solidFill>
          <a:latin typeface="+mn-lt"/>
          <a:ea typeface="+mn-ea"/>
          <a:cs typeface="+mn-cs"/>
        </a:defRPr>
      </a:lvl2pPr>
      <a:lvl3pPr marL="1096091" algn="l" defTabSz="1096091" rtl="0" eaLnBrk="1" latinLnBrk="0" hangingPunct="1">
        <a:defRPr sz="2158" kern="1200">
          <a:solidFill>
            <a:schemeClr val="tx1"/>
          </a:solidFill>
          <a:latin typeface="+mn-lt"/>
          <a:ea typeface="+mn-ea"/>
          <a:cs typeface="+mn-cs"/>
        </a:defRPr>
      </a:lvl3pPr>
      <a:lvl4pPr marL="1644137" algn="l" defTabSz="1096091" rtl="0" eaLnBrk="1" latinLnBrk="0" hangingPunct="1">
        <a:defRPr sz="2158" kern="1200">
          <a:solidFill>
            <a:schemeClr val="tx1"/>
          </a:solidFill>
          <a:latin typeface="+mn-lt"/>
          <a:ea typeface="+mn-ea"/>
          <a:cs typeface="+mn-cs"/>
        </a:defRPr>
      </a:lvl4pPr>
      <a:lvl5pPr marL="2192183" algn="l" defTabSz="1096091" rtl="0" eaLnBrk="1" latinLnBrk="0" hangingPunct="1">
        <a:defRPr sz="2158" kern="1200">
          <a:solidFill>
            <a:schemeClr val="tx1"/>
          </a:solidFill>
          <a:latin typeface="+mn-lt"/>
          <a:ea typeface="+mn-ea"/>
          <a:cs typeface="+mn-cs"/>
        </a:defRPr>
      </a:lvl5pPr>
      <a:lvl6pPr marL="2740228" algn="l" defTabSz="1096091" rtl="0" eaLnBrk="1" latinLnBrk="0" hangingPunct="1">
        <a:defRPr sz="2158" kern="1200">
          <a:solidFill>
            <a:schemeClr val="tx1"/>
          </a:solidFill>
          <a:latin typeface="+mn-lt"/>
          <a:ea typeface="+mn-ea"/>
          <a:cs typeface="+mn-cs"/>
        </a:defRPr>
      </a:lvl6pPr>
      <a:lvl7pPr marL="3288274" algn="l" defTabSz="1096091" rtl="0" eaLnBrk="1" latinLnBrk="0" hangingPunct="1">
        <a:defRPr sz="2158" kern="1200">
          <a:solidFill>
            <a:schemeClr val="tx1"/>
          </a:solidFill>
          <a:latin typeface="+mn-lt"/>
          <a:ea typeface="+mn-ea"/>
          <a:cs typeface="+mn-cs"/>
        </a:defRPr>
      </a:lvl7pPr>
      <a:lvl8pPr marL="3836319" algn="l" defTabSz="1096091" rtl="0" eaLnBrk="1" latinLnBrk="0" hangingPunct="1">
        <a:defRPr sz="2158" kern="1200">
          <a:solidFill>
            <a:schemeClr val="tx1"/>
          </a:solidFill>
          <a:latin typeface="+mn-lt"/>
          <a:ea typeface="+mn-ea"/>
          <a:cs typeface="+mn-cs"/>
        </a:defRPr>
      </a:lvl8pPr>
      <a:lvl9pPr marL="4384365" algn="l" defTabSz="1096091" rtl="0" eaLnBrk="1" latinLnBrk="0" hangingPunct="1">
        <a:defRPr sz="21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90" userDrawn="1">
          <p15:clr>
            <a:srgbClr val="F26B43"/>
          </p15:clr>
        </p15:guide>
        <p15:guide id="2" pos="176" userDrawn="1">
          <p15:clr>
            <a:srgbClr val="F26B43"/>
          </p15:clr>
        </p15:guide>
        <p15:guide id="3" pos="623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5.jpg"/><Relationship Id="rId5" Type="http://schemas.openxmlformats.org/officeDocument/2006/relationships/image" Target="../media/image44.jpeg"/><Relationship Id="rId4" Type="http://schemas.openxmlformats.org/officeDocument/2006/relationships/image" Target="../media/image4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7" Type="http://schemas.openxmlformats.org/officeDocument/2006/relationships/image" Target="../media/image57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6.jpeg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Text, Himmel, draußen, Straße enthält.&#10;&#10;Automatisch generierte Beschreibung">
            <a:extLst>
              <a:ext uri="{FF2B5EF4-FFF2-40B4-BE49-F238E27FC236}">
                <a16:creationId xmlns:a16="http://schemas.microsoft.com/office/drawing/2014/main" id="{36ABE783-1463-47DA-9BD6-6D82A87694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0" y="1631950"/>
            <a:ext cx="3043238" cy="2263775"/>
          </a:xfrm>
          <a:prstGeom prst="rect">
            <a:avLst/>
          </a:prstGeom>
        </p:spPr>
      </p:pic>
      <p:pic>
        <p:nvPicPr>
          <p:cNvPr id="10" name="Grafik 9" descr="Ein Bild, das Text, gelb, Mann, Schild enthält.&#10;&#10;Automatisch generierte Beschreibung">
            <a:extLst>
              <a:ext uri="{FF2B5EF4-FFF2-40B4-BE49-F238E27FC236}">
                <a16:creationId xmlns:a16="http://schemas.microsoft.com/office/drawing/2014/main" id="{5F16BF0A-D601-41D5-BFA7-36A0DFB6FE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0" y="3971925"/>
            <a:ext cx="3043238" cy="2263775"/>
          </a:xfrm>
          <a:prstGeom prst="rect">
            <a:avLst/>
          </a:prstGeom>
        </p:spPr>
      </p:pic>
      <p:pic>
        <p:nvPicPr>
          <p:cNvPr id="6" name="Grafik 5" descr="Ein Bild, das drinnen, Fabrik, gelb enthält.&#10;&#10;Automatisch generierte Beschreibung">
            <a:extLst>
              <a:ext uri="{FF2B5EF4-FFF2-40B4-BE49-F238E27FC236}">
                <a16:creationId xmlns:a16="http://schemas.microsoft.com/office/drawing/2014/main" id="{7EB5ED6E-7DA8-4573-8A90-550F8E55C3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938" y="1631950"/>
            <a:ext cx="6162675" cy="4603750"/>
          </a:xfrm>
          <a:prstGeom prst="rect">
            <a:avLst/>
          </a:prstGeom>
        </p:spPr>
      </p:pic>
      <p:sp>
        <p:nvSpPr>
          <p:cNvPr id="3" name="Untertitel 2">
            <a:extLst>
              <a:ext uri="{FF2B5EF4-FFF2-40B4-BE49-F238E27FC236}">
                <a16:creationId xmlns:a16="http://schemas.microsoft.com/office/drawing/2014/main" id="{250051A8-E002-448F-9D7E-3CF176757132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279441" y="1007662"/>
            <a:ext cx="9612232" cy="432048"/>
          </a:xfrm>
        </p:spPr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F51CD3F4-1049-487C-A182-9F6EB21C48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9441" y="558619"/>
            <a:ext cx="9615447" cy="43204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de-DE" sz="2400"/>
              <a:t>Kansas City Plant and First Engine on Assembly Line</a:t>
            </a:r>
          </a:p>
        </p:txBody>
      </p:sp>
    </p:spTree>
    <p:extLst>
      <p:ext uri="{BB962C8B-B14F-4D97-AF65-F5344CB8AC3E}">
        <p14:creationId xmlns:p14="http://schemas.microsoft.com/office/powerpoint/2010/main" val="333336777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 descr="Ein Bild, das drinnen, Boden, Tisch, Arbeitstisch enthält.&#10;&#10;Automatisch generierte Beschreibung">
            <a:extLst>
              <a:ext uri="{FF2B5EF4-FFF2-40B4-BE49-F238E27FC236}">
                <a16:creationId xmlns:a16="http://schemas.microsoft.com/office/drawing/2014/main" id="{8974A86A-81E3-4901-B05C-E1CCD8C58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41" y="1266825"/>
            <a:ext cx="3340100" cy="2487613"/>
          </a:xfrm>
          <a:prstGeom prst="rect">
            <a:avLst/>
          </a:prstGeom>
        </p:spPr>
      </p:pic>
      <p:pic>
        <p:nvPicPr>
          <p:cNvPr id="10" name="Grafik 9" descr="Ein Bild, das Person, gelb, Maschine enthält.&#10;&#10;Automatisch generierte Beschreibung">
            <a:extLst>
              <a:ext uri="{FF2B5EF4-FFF2-40B4-BE49-F238E27FC236}">
                <a16:creationId xmlns:a16="http://schemas.microsoft.com/office/drawing/2014/main" id="{46ED102D-283D-4803-B9C9-7D18BAF322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41" y="3832179"/>
            <a:ext cx="3340100" cy="2490788"/>
          </a:xfrm>
          <a:prstGeom prst="rect">
            <a:avLst/>
          </a:prstGeom>
        </p:spPr>
      </p:pic>
      <p:pic>
        <p:nvPicPr>
          <p:cNvPr id="8" name="Grafik 7" descr="Ein Bild, das drinnen, Boden, zugemüllt, schlampig enthält.&#10;&#10;Automatisch generierte Beschreibung">
            <a:extLst>
              <a:ext uri="{FF2B5EF4-FFF2-40B4-BE49-F238E27FC236}">
                <a16:creationId xmlns:a16="http://schemas.microsoft.com/office/drawing/2014/main" id="{B76F0EB9-2DF5-4F6F-B363-B904A80B30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788" y="1268413"/>
            <a:ext cx="1851025" cy="2486025"/>
          </a:xfrm>
          <a:prstGeom prst="rect">
            <a:avLst/>
          </a:prstGeom>
        </p:spPr>
      </p:pic>
      <p:pic>
        <p:nvPicPr>
          <p:cNvPr id="6" name="Grafik 5" descr="Ein Bild, das Fräse, Automat enthält.&#10;&#10;Automatisch generierte Beschreibung">
            <a:extLst>
              <a:ext uri="{FF2B5EF4-FFF2-40B4-BE49-F238E27FC236}">
                <a16:creationId xmlns:a16="http://schemas.microsoft.com/office/drawing/2014/main" id="{93BDCEDA-8C57-4FEA-98E9-10063F8A93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844" y="1252901"/>
            <a:ext cx="1854200" cy="2486025"/>
          </a:xfrm>
          <a:prstGeom prst="rect">
            <a:avLst/>
          </a:prstGeom>
        </p:spPr>
      </p:pic>
      <p:pic>
        <p:nvPicPr>
          <p:cNvPr id="12" name="Grafik 11" descr="Ein Bild, das drinnen, Fräse enthält.&#10;&#10;Automatisch generierte Beschreibung">
            <a:extLst>
              <a:ext uri="{FF2B5EF4-FFF2-40B4-BE49-F238E27FC236}">
                <a16:creationId xmlns:a16="http://schemas.microsoft.com/office/drawing/2014/main" id="{9AB8C94F-E248-4D73-883E-E955AE6529F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788" y="3816350"/>
            <a:ext cx="1851025" cy="2492375"/>
          </a:xfrm>
          <a:prstGeom prst="rect">
            <a:avLst/>
          </a:prstGeom>
        </p:spPr>
      </p:pic>
      <p:pic>
        <p:nvPicPr>
          <p:cNvPr id="14" name="Grafik 13" descr="Ein Bild, das arbeitend, Fräse enthält.&#10;&#10;Automatisch generierte Beschreibung">
            <a:extLst>
              <a:ext uri="{FF2B5EF4-FFF2-40B4-BE49-F238E27FC236}">
                <a16:creationId xmlns:a16="http://schemas.microsoft.com/office/drawing/2014/main" id="{C89E44D9-EBD6-4D26-B21B-DDF84B5E772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844" y="3832179"/>
            <a:ext cx="1854200" cy="2492375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194FE7A4-8037-4C36-B079-6B1DDBC1C5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9441" y="558619"/>
            <a:ext cx="9615447" cy="43204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de-DE" sz="2400"/>
              <a:t>Pics </a:t>
            </a:r>
            <a:r>
              <a:rPr lang="de-DE" sz="2400" err="1"/>
              <a:t>from</a:t>
            </a:r>
            <a:r>
              <a:rPr lang="de-DE" sz="2400"/>
              <a:t> Assembly Line (Kansas City – Joint Venture RPT LLC)</a:t>
            </a:r>
          </a:p>
        </p:txBody>
      </p:sp>
    </p:spTree>
    <p:extLst>
      <p:ext uri="{BB962C8B-B14F-4D97-AF65-F5344CB8AC3E}">
        <p14:creationId xmlns:p14="http://schemas.microsoft.com/office/powerpoint/2010/main" val="372382870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9C3C3C9E-28F8-4C74-A23B-C27DCF5B57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First 500 h </a:t>
            </a:r>
            <a:r>
              <a:rPr lang="de-DE" dirty="0" err="1"/>
              <a:t>Durability</a:t>
            </a:r>
            <a:r>
              <a:rPr lang="de-DE" dirty="0"/>
              <a:t> Test </a:t>
            </a:r>
            <a:r>
              <a:rPr lang="de-DE" dirty="0" err="1"/>
              <a:t>finished</a:t>
            </a:r>
            <a:endParaRPr lang="de-DE" dirty="0"/>
          </a:p>
        </p:txBody>
      </p:sp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A8099DA1-12CC-4DF5-A5D0-FA1E4FCC19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" y="990666"/>
            <a:ext cx="3720912" cy="2790684"/>
          </a:xfrm>
          <a:prstGeom prst="rect">
            <a:avLst/>
          </a:prstGeom>
        </p:spPr>
      </p:pic>
      <p:pic>
        <p:nvPicPr>
          <p:cNvPr id="8" name="Grafik 7" descr="Ein Bild, das Text, Maschine enthält.&#10;&#10;Automatisch generierte Beschreibung">
            <a:extLst>
              <a:ext uri="{FF2B5EF4-FFF2-40B4-BE49-F238E27FC236}">
                <a16:creationId xmlns:a16="http://schemas.microsoft.com/office/drawing/2014/main" id="{2AF9BFBE-4CD5-4D85-92F3-4193EDEB1B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611773" y="1794146"/>
            <a:ext cx="4800533" cy="360040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20F11D58-8ACF-4585-9EFA-9EDC0150AA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71766" y="3398574"/>
            <a:ext cx="3212976" cy="2409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56646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0A3EA2C1-BFAE-4011-A776-D1F5746508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First Spy Shots </a:t>
            </a:r>
          </a:p>
        </p:txBody>
      </p:sp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7EC6C445-F5B8-44C5-9CAE-02883690D4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35165" y="1963144"/>
            <a:ext cx="3826871" cy="2870153"/>
          </a:xfrm>
          <a:prstGeom prst="rect">
            <a:avLst/>
          </a:prstGeom>
        </p:spPr>
      </p:pic>
      <p:pic>
        <p:nvPicPr>
          <p:cNvPr id="12" name="Grafik 11" descr="Ein Bild, das Text, Zeitung enthält.&#10;&#10;Automatisch generierte Beschreibung">
            <a:extLst>
              <a:ext uri="{FF2B5EF4-FFF2-40B4-BE49-F238E27FC236}">
                <a16:creationId xmlns:a16="http://schemas.microsoft.com/office/drawing/2014/main" id="{DA8E8EE1-70DD-4DBC-8B3B-300D978DEE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867" y="1268760"/>
            <a:ext cx="4363348" cy="3272511"/>
          </a:xfrm>
          <a:prstGeom prst="rect">
            <a:avLst/>
          </a:prstGeom>
        </p:spPr>
      </p:pic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9688AF4B-8E05-4F91-A3C0-6CDC363758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42029" y="3895035"/>
            <a:ext cx="2845563" cy="2134173"/>
          </a:xfrm>
          <a:prstGeom prst="rect">
            <a:avLst/>
          </a:prstGeom>
        </p:spPr>
      </p:pic>
      <p:pic>
        <p:nvPicPr>
          <p:cNvPr id="10" name="Grafik 9" descr="Ein Bild, das Text enthält.&#10;&#10;Automatisch generierte Beschreibung">
            <a:extLst>
              <a:ext uri="{FF2B5EF4-FFF2-40B4-BE49-F238E27FC236}">
                <a16:creationId xmlns:a16="http://schemas.microsoft.com/office/drawing/2014/main" id="{CDADDE43-1036-4AE9-AFB9-236DA82EE0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97978" y="896313"/>
            <a:ext cx="3226595" cy="2419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1005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draußen, Himmel, Straße, Transport enthält.&#10;&#10;Automatisch generierte Beschreibung">
            <a:extLst>
              <a:ext uri="{FF2B5EF4-FFF2-40B4-BE49-F238E27FC236}">
                <a16:creationId xmlns:a16="http://schemas.microsoft.com/office/drawing/2014/main" id="{99D0577F-3B40-473C-922C-10DAC7AD0B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13" y="1782763"/>
            <a:ext cx="3175000" cy="2363788"/>
          </a:xfrm>
          <a:prstGeom prst="rect">
            <a:avLst/>
          </a:prstGeom>
        </p:spPr>
      </p:pic>
      <p:pic>
        <p:nvPicPr>
          <p:cNvPr id="10" name="Grafik 9" descr="Ein Bild, das Straße, Kraftrad, draußen, drehen enthält.&#10;&#10;Automatisch generierte Beschreibung">
            <a:extLst>
              <a:ext uri="{FF2B5EF4-FFF2-40B4-BE49-F238E27FC236}">
                <a16:creationId xmlns:a16="http://schemas.microsoft.com/office/drawing/2014/main" id="{652F2397-B75A-482B-88F6-EEA4D1FBC5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13" y="4221163"/>
            <a:ext cx="3175000" cy="2085975"/>
          </a:xfrm>
          <a:prstGeom prst="rect">
            <a:avLst/>
          </a:prstGeom>
        </p:spPr>
      </p:pic>
      <p:pic>
        <p:nvPicPr>
          <p:cNvPr id="6" name="Grafik 5" descr="Ein Bild, das Kraftrad, draußen, Person enthält.&#10;&#10;Automatisch generierte Beschreibung">
            <a:extLst>
              <a:ext uri="{FF2B5EF4-FFF2-40B4-BE49-F238E27FC236}">
                <a16:creationId xmlns:a16="http://schemas.microsoft.com/office/drawing/2014/main" id="{6F7E9921-4327-4C8A-85F5-86EE3F9C37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413" y="1782763"/>
            <a:ext cx="6059488" cy="4525963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63513AAC-41DA-4CE9-9EF1-F3E36C315B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9441" y="558619"/>
            <a:ext cx="9615447" cy="43204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de-DE" sz="2400"/>
              <a:t>Test Ride Pics (</a:t>
            </a:r>
            <a:r>
              <a:rPr lang="de-DE" sz="2400" err="1"/>
              <a:t>Talladega</a:t>
            </a:r>
            <a:r>
              <a:rPr lang="de-DE" sz="2400"/>
              <a:t> – APG – EZW)</a:t>
            </a:r>
          </a:p>
        </p:txBody>
      </p:sp>
    </p:spTree>
    <p:extLst>
      <p:ext uri="{BB962C8B-B14F-4D97-AF65-F5344CB8AC3E}">
        <p14:creationId xmlns:p14="http://schemas.microsoft.com/office/powerpoint/2010/main" val="744569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0632DE-CB90-4866-BE5F-A5570E5B59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533" y="556280"/>
            <a:ext cx="9615447" cy="432047"/>
          </a:xfrm>
        </p:spPr>
        <p:txBody>
          <a:bodyPr/>
          <a:lstStyle/>
          <a:p>
            <a:r>
              <a:rPr lang="de-DE" dirty="0" err="1"/>
              <a:t>Talladega</a:t>
            </a:r>
            <a:r>
              <a:rPr lang="de-DE" dirty="0"/>
              <a:t> Test Center (</a:t>
            </a:r>
            <a:r>
              <a:rPr lang="de-DE" dirty="0" err="1"/>
              <a:t>Eagle‘s</a:t>
            </a:r>
            <a:r>
              <a:rPr lang="de-DE" dirty="0"/>
              <a:t> Nest and #1 Burn Out)</a:t>
            </a:r>
          </a:p>
        </p:txBody>
      </p:sp>
      <p:pic>
        <p:nvPicPr>
          <p:cNvPr id="6" name="Grafik 5" descr="Ein Bild, das schmutzig enthält.&#10;&#10;Automatisch generierte Beschreibung">
            <a:extLst>
              <a:ext uri="{FF2B5EF4-FFF2-40B4-BE49-F238E27FC236}">
                <a16:creationId xmlns:a16="http://schemas.microsoft.com/office/drawing/2014/main" id="{D27F309E-8EAC-4B2C-9214-99DD52E8E9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76979" y="2136889"/>
            <a:ext cx="4044572" cy="3033429"/>
          </a:xfrm>
          <a:prstGeom prst="rect">
            <a:avLst/>
          </a:prstGeom>
        </p:spPr>
      </p:pic>
      <p:pic>
        <p:nvPicPr>
          <p:cNvPr id="8" name="Grafik 7" descr="Ein Bild, das draußen, Gebäude, Himmel, geparkt enthält.&#10;&#10;Automatisch generierte Beschreibung">
            <a:extLst>
              <a:ext uri="{FF2B5EF4-FFF2-40B4-BE49-F238E27FC236}">
                <a16:creationId xmlns:a16="http://schemas.microsoft.com/office/drawing/2014/main" id="{D6B57627-C019-4F3B-9796-6216C485CA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41" y="1179771"/>
            <a:ext cx="3437963" cy="2578472"/>
          </a:xfrm>
          <a:prstGeom prst="rect">
            <a:avLst/>
          </a:prstGeom>
        </p:spPr>
      </p:pic>
      <p:pic>
        <p:nvPicPr>
          <p:cNvPr id="10" name="Grafik 9" descr="Ein Bild, das Kraftrad, Boden, draußen, Himmel enthält.&#10;&#10;Automatisch generierte Beschreibung">
            <a:extLst>
              <a:ext uri="{FF2B5EF4-FFF2-40B4-BE49-F238E27FC236}">
                <a16:creationId xmlns:a16="http://schemas.microsoft.com/office/drawing/2014/main" id="{869C22D1-0DC5-492C-AD09-601ED1082F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41" y="3720909"/>
            <a:ext cx="3437963" cy="2578472"/>
          </a:xfrm>
          <a:prstGeom prst="rect">
            <a:avLst/>
          </a:prstGeom>
        </p:spPr>
      </p:pic>
      <p:pic>
        <p:nvPicPr>
          <p:cNvPr id="12" name="Grafik 11" descr="Ein Bild, das Gras, draußen, Straße, Motorradfahren enthält.&#10;&#10;Automatisch generierte Beschreibung">
            <a:extLst>
              <a:ext uri="{FF2B5EF4-FFF2-40B4-BE49-F238E27FC236}">
                <a16:creationId xmlns:a16="http://schemas.microsoft.com/office/drawing/2014/main" id="{5BA10401-1CE0-4640-85A0-EC51EDC8EE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717" y="1179771"/>
            <a:ext cx="3298443" cy="2473832"/>
          </a:xfrm>
          <a:prstGeom prst="rect">
            <a:avLst/>
          </a:prstGeom>
        </p:spPr>
      </p:pic>
      <p:pic>
        <p:nvPicPr>
          <p:cNvPr id="14" name="Grafik 13" descr="Ein Bild, das draußen, Rauch, kommend, Tränengas enthält.&#10;&#10;Automatisch generierte Beschreibung">
            <a:extLst>
              <a:ext uri="{FF2B5EF4-FFF2-40B4-BE49-F238E27FC236}">
                <a16:creationId xmlns:a16="http://schemas.microsoft.com/office/drawing/2014/main" id="{FF37BC8F-0723-4EBC-A973-51138340D9C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717" y="3825550"/>
            <a:ext cx="3298443" cy="2473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61946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Himmel, Baum, draußen, Gras enthält.&#10;&#10;Automatisch generierte Beschreibung">
            <a:extLst>
              <a:ext uri="{FF2B5EF4-FFF2-40B4-BE49-F238E27FC236}">
                <a16:creationId xmlns:a16="http://schemas.microsoft.com/office/drawing/2014/main" id="{751F5C01-DC8B-4295-9D05-1EBF553483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532" y="990666"/>
            <a:ext cx="4805164" cy="3822126"/>
          </a:xfrm>
          <a:prstGeom prst="rect">
            <a:avLst/>
          </a:prstGeom>
        </p:spPr>
      </p:pic>
      <p:pic>
        <p:nvPicPr>
          <p:cNvPr id="14" name="Grafik 13" descr="Ein Bild, das draußen, Baum, Straße, Himmel enthält.&#10;&#10;Automatisch generierte Beschreibung">
            <a:extLst>
              <a:ext uri="{FF2B5EF4-FFF2-40B4-BE49-F238E27FC236}">
                <a16:creationId xmlns:a16="http://schemas.microsoft.com/office/drawing/2014/main" id="{909EC5CC-8D25-4A35-997D-E932DC584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28" y="1009284"/>
            <a:ext cx="2860975" cy="2276475"/>
          </a:xfrm>
          <a:prstGeom prst="rect">
            <a:avLst/>
          </a:prstGeom>
        </p:spPr>
      </p:pic>
      <p:pic>
        <p:nvPicPr>
          <p:cNvPr id="8" name="Grafik 7" descr="Ein Bild, das Person, draußen, Baum, stehend enthält.&#10;&#10;Automatisch generierte Beschreibung">
            <a:extLst>
              <a:ext uri="{FF2B5EF4-FFF2-40B4-BE49-F238E27FC236}">
                <a16:creationId xmlns:a16="http://schemas.microsoft.com/office/drawing/2014/main" id="{B57FA885-3CA7-4F58-B815-1A81078AF9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85" y="4360319"/>
            <a:ext cx="3401211" cy="2280194"/>
          </a:xfrm>
          <a:prstGeom prst="rect">
            <a:avLst/>
          </a:prstGeom>
        </p:spPr>
      </p:pic>
      <p:pic>
        <p:nvPicPr>
          <p:cNvPr id="10" name="Grafik 9" descr="Ein Bild, das Baum, draußen, Himmel, Straße enthält.&#10;&#10;Automatisch generierte Beschreibung">
            <a:extLst>
              <a:ext uri="{FF2B5EF4-FFF2-40B4-BE49-F238E27FC236}">
                <a16:creationId xmlns:a16="http://schemas.microsoft.com/office/drawing/2014/main" id="{C73286CB-6043-4D1B-9A98-087C4CCB93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195" y="3923712"/>
            <a:ext cx="2992969" cy="2375669"/>
          </a:xfrm>
          <a:prstGeom prst="rect">
            <a:avLst/>
          </a:prstGeom>
        </p:spPr>
      </p:pic>
      <p:pic>
        <p:nvPicPr>
          <p:cNvPr id="6" name="Grafik 5" descr="Ein Bild, das Kraftrad, draußen, Gras, Baum enthält.&#10;&#10;Automatisch generierte Beschreibung">
            <a:extLst>
              <a:ext uri="{FF2B5EF4-FFF2-40B4-BE49-F238E27FC236}">
                <a16:creationId xmlns:a16="http://schemas.microsoft.com/office/drawing/2014/main" id="{79A2FF0E-28B4-4BFC-9423-293AEB9C43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780" y="4354379"/>
            <a:ext cx="2572916" cy="194500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AC9F5D8-12DC-4092-A643-D01BDB8A4E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9441" y="558619"/>
            <a:ext cx="9615447" cy="43204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de-DE" sz="2400"/>
              <a:t>EZW Shooting Development Team</a:t>
            </a:r>
          </a:p>
        </p:txBody>
      </p:sp>
      <p:pic>
        <p:nvPicPr>
          <p:cNvPr id="18" name="Grafik 17" descr="Ein Bild, das Person, drinnen, stehend enthält.&#10;&#10;Automatisch generierte Beschreibung">
            <a:extLst>
              <a:ext uri="{FF2B5EF4-FFF2-40B4-BE49-F238E27FC236}">
                <a16:creationId xmlns:a16="http://schemas.microsoft.com/office/drawing/2014/main" id="{0631B4C3-DEF3-4041-9257-06CD24A142D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850" y="2653199"/>
            <a:ext cx="2563422" cy="1701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04356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drinnen enthält.&#10;&#10;Automatisch generierte Beschreibung">
            <a:extLst>
              <a:ext uri="{FF2B5EF4-FFF2-40B4-BE49-F238E27FC236}">
                <a16:creationId xmlns:a16="http://schemas.microsoft.com/office/drawing/2014/main" id="{6085F543-937A-4C06-850B-819F398D0E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1293813"/>
            <a:ext cx="3092450" cy="2454275"/>
          </a:xfrm>
          <a:prstGeom prst="rect">
            <a:avLst/>
          </a:prstGeom>
        </p:spPr>
      </p:pic>
      <p:pic>
        <p:nvPicPr>
          <p:cNvPr id="8" name="Grafik 7" descr="Ein Bild, das Kraftrad, Gebäude, geparkt, Geschäft enthält.&#10;&#10;Automatisch generierte Beschreibung">
            <a:extLst>
              <a:ext uri="{FF2B5EF4-FFF2-40B4-BE49-F238E27FC236}">
                <a16:creationId xmlns:a16="http://schemas.microsoft.com/office/drawing/2014/main" id="{99AC54C5-522D-47CD-9FA5-403ED47BE7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3827463"/>
            <a:ext cx="3092450" cy="2455863"/>
          </a:xfrm>
          <a:prstGeom prst="rect">
            <a:avLst/>
          </a:prstGeom>
        </p:spPr>
      </p:pic>
      <p:pic>
        <p:nvPicPr>
          <p:cNvPr id="6" name="Grafik 5" descr="Ein Bild, das Boden, drinnen, Maschine enthält.&#10;&#10;Automatisch generierte Beschreibung">
            <a:extLst>
              <a:ext uri="{FF2B5EF4-FFF2-40B4-BE49-F238E27FC236}">
                <a16:creationId xmlns:a16="http://schemas.microsoft.com/office/drawing/2014/main" id="{6CA32371-4866-489B-836F-950267C822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225" y="1293813"/>
            <a:ext cx="3970338" cy="4989513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0A653E9F-670E-4479-9F23-65E01F06CC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350" y="1293813"/>
            <a:ext cx="2390775" cy="1897063"/>
          </a:xfrm>
          <a:prstGeom prst="rect">
            <a:avLst/>
          </a:prstGeom>
        </p:spPr>
      </p:pic>
      <p:pic>
        <p:nvPicPr>
          <p:cNvPr id="10" name="Grafik 9" descr="Ein Bild, das Boden, drinnen, geparkt enthält.&#10;&#10;Automatisch generierte Beschreibung">
            <a:extLst>
              <a:ext uri="{FF2B5EF4-FFF2-40B4-BE49-F238E27FC236}">
                <a16:creationId xmlns:a16="http://schemas.microsoft.com/office/drawing/2014/main" id="{A99D67D4-D78B-49F3-8014-D5D8C68992D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350" y="3268663"/>
            <a:ext cx="2390775" cy="301466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265E4CB-5E5B-44FA-9E9D-A87085BFEE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9441" y="558619"/>
            <a:ext cx="9615447" cy="43204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de-DE" sz="2400" err="1"/>
              <a:t>Presentation</a:t>
            </a:r>
            <a:r>
              <a:rPr lang="de-DE" sz="2400"/>
              <a:t> Casino EZW</a:t>
            </a:r>
          </a:p>
        </p:txBody>
      </p:sp>
    </p:spTree>
    <p:extLst>
      <p:ext uri="{BB962C8B-B14F-4D97-AF65-F5344CB8AC3E}">
        <p14:creationId xmlns:p14="http://schemas.microsoft.com/office/powerpoint/2010/main" val="389845188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 descr="Ein Bild, das drinnen, beobachtend enthält.&#10;&#10;Automatisch generierte Beschreibung">
            <a:extLst>
              <a:ext uri="{FF2B5EF4-FFF2-40B4-BE49-F238E27FC236}">
                <a16:creationId xmlns:a16="http://schemas.microsoft.com/office/drawing/2014/main" id="{AC97AB17-0077-4F0E-A3C6-31B18E4F80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63" y="1268413"/>
            <a:ext cx="3576638" cy="2454275"/>
          </a:xfrm>
          <a:prstGeom prst="rect">
            <a:avLst/>
          </a:prstGeom>
        </p:spPr>
      </p:pic>
      <p:pic>
        <p:nvPicPr>
          <p:cNvPr id="17" name="Grafik 16" descr="Ein Bild, das Text, Boden, draußen, Person enthält.&#10;&#10;Automatisch generierte Beschreibung">
            <a:extLst>
              <a:ext uri="{FF2B5EF4-FFF2-40B4-BE49-F238E27FC236}">
                <a16:creationId xmlns:a16="http://schemas.microsoft.com/office/drawing/2014/main" id="{77BFB4CC-DE62-42A2-B789-CE69045D42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213" y="1268413"/>
            <a:ext cx="3625850" cy="2454275"/>
          </a:xfrm>
          <a:prstGeom prst="rect">
            <a:avLst/>
          </a:prstGeom>
        </p:spPr>
      </p:pic>
      <p:pic>
        <p:nvPicPr>
          <p:cNvPr id="11" name="Grafik 10" descr="Ein Bild, das Text, drinnen, Decke, Maschine enthält.&#10;&#10;Automatisch generierte Beschreibung">
            <a:extLst>
              <a:ext uri="{FF2B5EF4-FFF2-40B4-BE49-F238E27FC236}">
                <a16:creationId xmlns:a16="http://schemas.microsoft.com/office/drawing/2014/main" id="{BA01EACF-A3B5-4625-8AB0-642C15A861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263" y="1268413"/>
            <a:ext cx="1892300" cy="2454275"/>
          </a:xfrm>
          <a:prstGeom prst="rect">
            <a:avLst/>
          </a:prstGeom>
        </p:spPr>
      </p:pic>
      <p:pic>
        <p:nvPicPr>
          <p:cNvPr id="7" name="Grafik 6" descr="Ein Bild, das Text, Person, drinnen, Personen enthält.&#10;&#10;Automatisch generierte Beschreibung">
            <a:extLst>
              <a:ext uri="{FF2B5EF4-FFF2-40B4-BE49-F238E27FC236}">
                <a16:creationId xmlns:a16="http://schemas.microsoft.com/office/drawing/2014/main" id="{4A8B2B4F-6D99-49BC-8542-8DE28D45D2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63" y="3798888"/>
            <a:ext cx="3706813" cy="2509838"/>
          </a:xfrm>
          <a:prstGeom prst="rect">
            <a:avLst/>
          </a:prstGeom>
        </p:spPr>
      </p:pic>
      <p:pic>
        <p:nvPicPr>
          <p:cNvPr id="9" name="Grafik 8" descr="Ein Bild, das Text, Decke, drinnen enthält.&#10;&#10;Automatisch generierte Beschreibung">
            <a:extLst>
              <a:ext uri="{FF2B5EF4-FFF2-40B4-BE49-F238E27FC236}">
                <a16:creationId xmlns:a16="http://schemas.microsoft.com/office/drawing/2014/main" id="{7BE14291-3942-49B9-AF59-C6DB60BE55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388" y="3798888"/>
            <a:ext cx="1657350" cy="2509838"/>
          </a:xfrm>
          <a:prstGeom prst="rect">
            <a:avLst/>
          </a:prstGeom>
        </p:spPr>
      </p:pic>
      <p:pic>
        <p:nvPicPr>
          <p:cNvPr id="13" name="Grafik 12" descr="Ein Bild, das Person, drinnen, Decke, Gruppe enthält.&#10;&#10;Automatisch generierte Beschreibung">
            <a:extLst>
              <a:ext uri="{FF2B5EF4-FFF2-40B4-BE49-F238E27FC236}">
                <a16:creationId xmlns:a16="http://schemas.microsoft.com/office/drawing/2014/main" id="{871D4859-8B3D-49F6-94D6-A7661F1F74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938" y="3798888"/>
            <a:ext cx="3732213" cy="250983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A6327B2-E946-4F88-B3BD-DF33E07A0A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9441" y="558619"/>
            <a:ext cx="9615447" cy="43204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de-DE" sz="2400"/>
              <a:t>World Premier </a:t>
            </a:r>
            <a:r>
              <a:rPr lang="de-DE" sz="2400" err="1"/>
              <a:t>Presentation</a:t>
            </a:r>
            <a:r>
              <a:rPr lang="de-DE" sz="2400"/>
              <a:t> Los Angeles Ocean Center </a:t>
            </a:r>
            <a:r>
              <a:rPr lang="de-DE" sz="2400" err="1"/>
              <a:t>July</a:t>
            </a:r>
            <a:r>
              <a:rPr lang="de-DE" sz="2400"/>
              <a:t> 2001</a:t>
            </a:r>
          </a:p>
        </p:txBody>
      </p:sp>
    </p:spTree>
    <p:extLst>
      <p:ext uri="{BB962C8B-B14F-4D97-AF65-F5344CB8AC3E}">
        <p14:creationId xmlns:p14="http://schemas.microsoft.com/office/powerpoint/2010/main" val="2814008722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908560-AD79-4D33-8170-4E46F0CB73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LA Ocean Center (HD Dealer Show 2001)</a:t>
            </a:r>
          </a:p>
        </p:txBody>
      </p:sp>
      <p:pic>
        <p:nvPicPr>
          <p:cNvPr id="17" name="Grafik 16" descr="Ein Bild, das Text, Boden, Person enthält.&#10;&#10;Automatisch generierte Beschreibung">
            <a:extLst>
              <a:ext uri="{FF2B5EF4-FFF2-40B4-BE49-F238E27FC236}">
                <a16:creationId xmlns:a16="http://schemas.microsoft.com/office/drawing/2014/main" id="{0F01D3A4-BFC5-4C26-8E3D-AE44129EFC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748" y="3775424"/>
            <a:ext cx="3240360" cy="2430270"/>
          </a:xfrm>
          <a:prstGeom prst="rect">
            <a:avLst/>
          </a:prstGeom>
        </p:spPr>
      </p:pic>
      <p:pic>
        <p:nvPicPr>
          <p:cNvPr id="19" name="Grafik 18" descr="Ein Bild, das Gebäude, draußen, Stadt enthält.&#10;&#10;Automatisch generierte Beschreibung">
            <a:extLst>
              <a:ext uri="{FF2B5EF4-FFF2-40B4-BE49-F238E27FC236}">
                <a16:creationId xmlns:a16="http://schemas.microsoft.com/office/drawing/2014/main" id="{1D0A4E2C-6C18-4C01-BE55-1E70F10795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365" y="1322074"/>
            <a:ext cx="3312368" cy="4883620"/>
          </a:xfrm>
          <a:prstGeom prst="rect">
            <a:avLst/>
          </a:prstGeom>
        </p:spPr>
      </p:pic>
      <p:pic>
        <p:nvPicPr>
          <p:cNvPr id="21" name="Grafik 20" descr="Ein Bild, das draußen, Baum, Kraftrad, Straße enthält.&#10;&#10;Automatisch generierte Beschreibung">
            <a:extLst>
              <a:ext uri="{FF2B5EF4-FFF2-40B4-BE49-F238E27FC236}">
                <a16:creationId xmlns:a16="http://schemas.microsoft.com/office/drawing/2014/main" id="{AFA82DD4-133B-45DA-BC30-4EA5C0B7DF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" y="1322074"/>
            <a:ext cx="2809235" cy="210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63601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 1"/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608" tIns="54804" rIns="109608" bIns="54804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Project P4 – Revolution Powertrain</a:t>
            </a:r>
          </a:p>
        </p:txBody>
      </p:sp>
      <p:sp>
        <p:nvSpPr>
          <p:cNvPr id="6147" name="Untertitel 2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608" tIns="54804" rIns="109608" bIns="54804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noProof="0" dirty="0"/>
              <a:t>Harley-Davidson V-Rod</a:t>
            </a:r>
            <a:endParaRPr lang="en-US" dirty="0"/>
          </a:p>
        </p:txBody>
      </p:sp>
      <p:pic>
        <p:nvPicPr>
          <p:cNvPr id="3" name="Grafik 2" descr="Ein Bild, das Kraftrad, draußen, geparkt enthält.&#10;&#10;Automatisch generierte Beschreibung">
            <a:extLst>
              <a:ext uri="{FF2B5EF4-FFF2-40B4-BE49-F238E27FC236}">
                <a16:creationId xmlns:a16="http://schemas.microsoft.com/office/drawing/2014/main" id="{9C52AD52-A9B7-4461-AA86-0093952F94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604" y="476672"/>
            <a:ext cx="4134247" cy="233156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4589EE-462F-4B3A-94C1-ADB4A0FBA3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Final Project Review </a:t>
            </a:r>
            <a:r>
              <a:rPr lang="de-DE" dirty="0" err="1"/>
              <a:t>with</a:t>
            </a:r>
            <a:r>
              <a:rPr lang="de-DE" dirty="0"/>
              <a:t> HD </a:t>
            </a:r>
            <a:r>
              <a:rPr lang="de-DE" dirty="0" err="1"/>
              <a:t>Executies</a:t>
            </a:r>
            <a:r>
              <a:rPr lang="de-DE" dirty="0"/>
              <a:t> (Burg Liebenstein, 23.04.2002)</a:t>
            </a:r>
          </a:p>
        </p:txBody>
      </p:sp>
      <p:pic>
        <p:nvPicPr>
          <p:cNvPr id="5" name="Grafik 4" descr="Ein Bild, das Auto, draußen, Person, Transport enthält.&#10;&#10;Automatisch generierte Beschreibung">
            <a:extLst>
              <a:ext uri="{FF2B5EF4-FFF2-40B4-BE49-F238E27FC236}">
                <a16:creationId xmlns:a16="http://schemas.microsoft.com/office/drawing/2014/main" id="{861C7B17-0A8B-4DB4-B33D-FCCBBAC8F1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41" y="1052736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817951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2064E16A-D18C-4C45-BA99-B637F7E744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9442" y="558619"/>
            <a:ext cx="9613299" cy="432047"/>
          </a:xfrm>
        </p:spPr>
        <p:txBody>
          <a:bodyPr/>
          <a:lstStyle/>
          <a:p>
            <a:r>
              <a:rPr lang="en-US" dirty="0"/>
              <a:t>Final Result</a:t>
            </a:r>
          </a:p>
        </p:txBody>
      </p:sp>
      <p:pic>
        <p:nvPicPr>
          <p:cNvPr id="7" name="Grafik 6" descr="Ein Bild, das Kraftrad, draußen, geparkt enthält.&#10;&#10;Automatisch generierte Beschreibung">
            <a:extLst>
              <a:ext uri="{FF2B5EF4-FFF2-40B4-BE49-F238E27FC236}">
                <a16:creationId xmlns:a16="http://schemas.microsoft.com/office/drawing/2014/main" id="{7043F729-9442-4638-8695-3EDABB73DC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540" y="3263170"/>
            <a:ext cx="5229442" cy="3046150"/>
          </a:xfrm>
          <a:prstGeom prst="rect">
            <a:avLst/>
          </a:prstGeom>
          <a:noFill/>
        </p:spPr>
      </p:pic>
      <p:pic>
        <p:nvPicPr>
          <p:cNvPr id="5" name="Grafik 4" descr="Ein Bild, das Kraftrad, draußen, geparkt enthält.&#10;&#10;Automatisch generierte Beschreibung">
            <a:extLst>
              <a:ext uri="{FF2B5EF4-FFF2-40B4-BE49-F238E27FC236}">
                <a16:creationId xmlns:a16="http://schemas.microsoft.com/office/drawing/2014/main" id="{41769750-CBDA-4775-A0F7-660FCA9BA7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" y="1008674"/>
            <a:ext cx="5562850" cy="31430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222587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1996 idea was born to derive a cruiser engine from Buell VR 1000 race engine </a:t>
            </a:r>
          </a:p>
          <a:p>
            <a:r>
              <a:rPr lang="en-GB" dirty="0"/>
              <a:t>Porsche was contracted by Harley-Davidson to develop this engine</a:t>
            </a:r>
          </a:p>
          <a:p>
            <a:r>
              <a:rPr lang="en-GB" dirty="0"/>
              <a:t>Joint Venture between Porsche (49%) and Harley-Davidson (51%) established</a:t>
            </a:r>
          </a:p>
          <a:p>
            <a:r>
              <a:rPr lang="en-GB" dirty="0"/>
              <a:t>Engine Assembly Plant for this JV located in Kansas City (Missouri) </a:t>
            </a:r>
          </a:p>
          <a:p>
            <a:r>
              <a:rPr lang="en-GB" dirty="0"/>
              <a:t>World Premier Presentation during Annual HD Dealer Show in Los Angeles in 2001</a:t>
            </a:r>
          </a:p>
        </p:txBody>
      </p:sp>
      <p:sp>
        <p:nvSpPr>
          <p:cNvPr id="4" name="Untertitel 3"/>
          <p:cNvSpPr>
            <a:spLocks noGrp="1"/>
          </p:cNvSpPr>
          <p:nvPr>
            <p:ph type="subTitle" idx="11"/>
          </p:nvPr>
        </p:nvSpPr>
        <p:spPr/>
        <p:txBody>
          <a:bodyPr/>
          <a:lstStyle/>
          <a:p>
            <a:r>
              <a:rPr lang="en-GB" dirty="0"/>
              <a:t>How it all happened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79441" y="555987"/>
            <a:ext cx="9612232" cy="43204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Product Storyline</a:t>
            </a:r>
          </a:p>
        </p:txBody>
      </p:sp>
    </p:spTree>
    <p:extLst>
      <p:ext uri="{BB962C8B-B14F-4D97-AF65-F5344CB8AC3E}">
        <p14:creationId xmlns:p14="http://schemas.microsoft.com/office/powerpoint/2010/main" val="281980041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79AEC04-83D5-44A8-8AA4-F389BE5283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HD Project Leader Patrick Keller </a:t>
            </a:r>
            <a:r>
              <a:rPr lang="de-DE" dirty="0" err="1"/>
              <a:t>with</a:t>
            </a:r>
            <a:r>
              <a:rPr lang="de-DE" dirty="0"/>
              <a:t> V-Rod </a:t>
            </a:r>
          </a:p>
        </p:txBody>
      </p:sp>
      <p:pic>
        <p:nvPicPr>
          <p:cNvPr id="6" name="Grafik 5" descr="Ein Bild, das Kraftrad, draußen, Himmel, Mann enthält.&#10;&#10;Automatisch generierte Beschreibung">
            <a:extLst>
              <a:ext uri="{FF2B5EF4-FFF2-40B4-BE49-F238E27FC236}">
                <a16:creationId xmlns:a16="http://schemas.microsoft.com/office/drawing/2014/main" id="{131F7DD8-CC22-411D-8157-4F447994B8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28" y="1124744"/>
            <a:ext cx="7359352" cy="4883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59950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0EFB145-158E-45BE-B3B4-3CE0A488E7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Development </a:t>
            </a:r>
            <a:r>
              <a:rPr lang="de-DE" dirty="0" err="1"/>
              <a:t>Contract</a:t>
            </a:r>
            <a:r>
              <a:rPr lang="de-DE" dirty="0"/>
              <a:t> (front </a:t>
            </a:r>
            <a:r>
              <a:rPr lang="de-DE" dirty="0" err="1"/>
              <a:t>pages</a:t>
            </a:r>
            <a:r>
              <a:rPr lang="de-DE" dirty="0"/>
              <a:t>)</a:t>
            </a:r>
          </a:p>
        </p:txBody>
      </p:sp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8C7655D3-E165-45A8-8117-A907473425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77111" y="2957525"/>
            <a:ext cx="3717034" cy="2787776"/>
          </a:xfrm>
          <a:prstGeom prst="rect">
            <a:avLst/>
          </a:prstGeom>
        </p:spPr>
      </p:pic>
      <p:pic>
        <p:nvPicPr>
          <p:cNvPr id="10" name="Grafik 9" descr="Ein Bild, das Text enthält.&#10;&#10;Automatisch generierte Beschreibung">
            <a:extLst>
              <a:ext uri="{FF2B5EF4-FFF2-40B4-BE49-F238E27FC236}">
                <a16:creationId xmlns:a16="http://schemas.microsoft.com/office/drawing/2014/main" id="{7524C002-5A0D-4EEF-8074-9A7E427FF0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12614" y="1688806"/>
            <a:ext cx="3936437" cy="2952328"/>
          </a:xfrm>
          <a:prstGeom prst="rect">
            <a:avLst/>
          </a:prstGeom>
        </p:spPr>
      </p:pic>
      <p:pic>
        <p:nvPicPr>
          <p:cNvPr id="12" name="Grafik 11" descr="Ein Bild, das Text, Quittung enthält.&#10;&#10;Automatisch generierte Beschreibung">
            <a:extLst>
              <a:ext uri="{FF2B5EF4-FFF2-40B4-BE49-F238E27FC236}">
                <a16:creationId xmlns:a16="http://schemas.microsoft.com/office/drawing/2014/main" id="{82F367A6-DA98-4F4C-9C60-751F0420D8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66540" y="2252870"/>
            <a:ext cx="3840427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81893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83775157-FC1F-449C-8591-3717D279FA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28" r="4" b="23958"/>
          <a:stretch/>
        </p:blipFill>
        <p:spPr>
          <a:xfrm>
            <a:off x="279441" y="1296000"/>
            <a:ext cx="9612000" cy="4680000"/>
          </a:xfrm>
          <a:prstGeom prst="rect">
            <a:avLst/>
          </a:prstGeom>
          <a:noFill/>
        </p:spPr>
      </p:pic>
      <p:sp>
        <p:nvSpPr>
          <p:cNvPr id="12" name="Title 3">
            <a:extLst>
              <a:ext uri="{FF2B5EF4-FFF2-40B4-BE49-F238E27FC236}">
                <a16:creationId xmlns:a16="http://schemas.microsoft.com/office/drawing/2014/main" id="{B1DF6131-09A0-48A8-B085-3C6D3A216B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9441" y="558619"/>
            <a:ext cx="9615447" cy="432047"/>
          </a:xfrm>
        </p:spPr>
        <p:txBody>
          <a:bodyPr/>
          <a:lstStyle/>
          <a:p>
            <a:r>
              <a:rPr lang="en-US" dirty="0"/>
              <a:t>First Concept Print</a:t>
            </a:r>
          </a:p>
        </p:txBody>
      </p:sp>
    </p:spTree>
    <p:extLst>
      <p:ext uri="{BB962C8B-B14F-4D97-AF65-F5344CB8AC3E}">
        <p14:creationId xmlns:p14="http://schemas.microsoft.com/office/powerpoint/2010/main" val="404938022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Text, drinnen enthält.&#10;&#10;Automatisch generierte Beschreibung">
            <a:extLst>
              <a:ext uri="{FF2B5EF4-FFF2-40B4-BE49-F238E27FC236}">
                <a16:creationId xmlns:a16="http://schemas.microsoft.com/office/drawing/2014/main" id="{A8F1FAFC-A2EA-457E-84DA-80125B9106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0" y="1631950"/>
            <a:ext cx="3043238" cy="2263775"/>
          </a:xfrm>
          <a:prstGeom prst="rect">
            <a:avLst/>
          </a:prstGeom>
        </p:spPr>
      </p:pic>
      <p:pic>
        <p:nvPicPr>
          <p:cNvPr id="10" name="Grafik 9" descr="Ein Bild, das Text, Kraftrad, geparkt, Motorradfahren enthält.&#10;&#10;Automatisch generierte Beschreibung">
            <a:extLst>
              <a:ext uri="{FF2B5EF4-FFF2-40B4-BE49-F238E27FC236}">
                <a16:creationId xmlns:a16="http://schemas.microsoft.com/office/drawing/2014/main" id="{5262F507-06D2-4445-9C74-B5F827C83D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0" y="3971925"/>
            <a:ext cx="3043238" cy="2263775"/>
          </a:xfrm>
          <a:prstGeom prst="rect">
            <a:avLst/>
          </a:prstGeom>
        </p:spPr>
      </p:pic>
      <p:pic>
        <p:nvPicPr>
          <p:cNvPr id="8" name="Grafik 7" descr="Ein Bild, das Text, Boden, drinnen, mehrere enthält.&#10;&#10;Automatisch generierte Beschreibung">
            <a:extLst>
              <a:ext uri="{FF2B5EF4-FFF2-40B4-BE49-F238E27FC236}">
                <a16:creationId xmlns:a16="http://schemas.microsoft.com/office/drawing/2014/main" id="{1FAECBB5-EDE0-4CE9-AC47-957433ACE9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938" y="1631950"/>
            <a:ext cx="6162675" cy="4603750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>
          <a:xfrm>
            <a:off x="279441" y="558619"/>
            <a:ext cx="9615447" cy="43204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/>
              <a:t>V-Rod Engine derived from Buell VR 1000 Engine</a:t>
            </a:r>
          </a:p>
        </p:txBody>
      </p:sp>
      <p:sp>
        <p:nvSpPr>
          <p:cNvPr id="4" name="Untertitel 3"/>
          <p:cNvSpPr>
            <a:spLocks noGrp="1"/>
          </p:cNvSpPr>
          <p:nvPr>
            <p:ph type="subTitle" idx="11"/>
          </p:nvPr>
        </p:nvSpPr>
        <p:spPr>
          <a:xfrm>
            <a:off x="279441" y="1007662"/>
            <a:ext cx="9612232" cy="432048"/>
          </a:xfrm>
        </p:spPr>
        <p:txBody>
          <a:bodyPr>
            <a:norm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741726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Fahrrad, Maschine enthält.&#10;&#10;Automatisch generierte Beschreibung">
            <a:extLst>
              <a:ext uri="{FF2B5EF4-FFF2-40B4-BE49-F238E27FC236}">
                <a16:creationId xmlns:a16="http://schemas.microsoft.com/office/drawing/2014/main" id="{7DA94C6D-EE75-45B5-9C28-F491EE00A2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2268538"/>
            <a:ext cx="4767263" cy="3554413"/>
          </a:xfrm>
          <a:prstGeom prst="rect">
            <a:avLst/>
          </a:prstGeom>
        </p:spPr>
      </p:pic>
      <p:pic>
        <p:nvPicPr>
          <p:cNvPr id="14" name="Grafik 13" descr="Ein Bild, das Person, Personen, Gruppe, darstellend enthält.&#10;&#10;Automatisch generierte Beschreibung">
            <a:extLst>
              <a:ext uri="{FF2B5EF4-FFF2-40B4-BE49-F238E27FC236}">
                <a16:creationId xmlns:a16="http://schemas.microsoft.com/office/drawing/2014/main" id="{0054F356-C7B7-43A7-99E8-132C90BA40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450" y="2268538"/>
            <a:ext cx="4767263" cy="3554413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75DDEC64-A092-4C4E-AA7C-E761F706CC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9441" y="558619"/>
            <a:ext cx="9615447" cy="43204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de-DE" sz="2400" dirty="0"/>
              <a:t>Snapshots First D2 Prototype Engine (EZW Test </a:t>
            </a:r>
            <a:r>
              <a:rPr lang="de-DE" sz="2400" dirty="0" err="1"/>
              <a:t>Cell</a:t>
            </a:r>
            <a:r>
              <a:rPr lang="de-DE" sz="2400" dirty="0"/>
              <a:t> 306 on 11/20/1998)</a:t>
            </a:r>
          </a:p>
        </p:txBody>
      </p:sp>
    </p:spTree>
    <p:extLst>
      <p:ext uri="{BB962C8B-B14F-4D97-AF65-F5344CB8AC3E}">
        <p14:creationId xmlns:p14="http://schemas.microsoft.com/office/powerpoint/2010/main" val="357652377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E61F0606-E4DA-43BF-9805-379A22589919}"/>
              </a:ext>
            </a:extLst>
          </p:cNvPr>
          <p:cNvSpPr>
            <a:spLocks noGrp="1"/>
          </p:cNvSpPr>
          <p:nvPr>
            <p:ph type="subTitle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87AD2D7-B49F-4E03-86B9-362E23E22A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First D2 Bike (HD R&amp;D Center Milwaukee)</a:t>
            </a:r>
          </a:p>
        </p:txBody>
      </p:sp>
      <p:pic>
        <p:nvPicPr>
          <p:cNvPr id="6" name="Grafik 5" descr="Ein Bild, das Kraftrad, geparkt, Roller enthält.&#10;&#10;Automatisch generierte Beschreibung">
            <a:extLst>
              <a:ext uri="{FF2B5EF4-FFF2-40B4-BE49-F238E27FC236}">
                <a16:creationId xmlns:a16="http://schemas.microsoft.com/office/drawing/2014/main" id="{00B3341B-C064-4264-850E-C82A5BE20C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164" y="1628800"/>
            <a:ext cx="6084168" cy="4563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01223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ZocuhhelEKvHp4cNI02zA"/>
</p:tagLst>
</file>

<file path=ppt/theme/theme1.xml><?xml version="1.0" encoding="utf-8"?>
<a:theme xmlns:a="http://schemas.openxmlformats.org/drawingml/2006/main" name="Porsche_Engineering_Master">
  <a:themeElements>
    <a:clrScheme name="Benutzerdefiniert 1">
      <a:dk1>
        <a:srgbClr val="000000"/>
      </a:dk1>
      <a:lt1>
        <a:srgbClr val="FFFFFF"/>
      </a:lt1>
      <a:dk2>
        <a:srgbClr val="4C7C9E"/>
      </a:dk2>
      <a:lt2>
        <a:srgbClr val="EAEBEC"/>
      </a:lt2>
      <a:accent1>
        <a:srgbClr val="4C7C9E"/>
      </a:accent1>
      <a:accent2>
        <a:srgbClr val="A9AAAC"/>
      </a:accent2>
      <a:accent3>
        <a:srgbClr val="5AA2AE"/>
      </a:accent3>
      <a:accent4>
        <a:srgbClr val="92D050"/>
      </a:accent4>
      <a:accent5>
        <a:srgbClr val="FFF203"/>
      </a:accent5>
      <a:accent6>
        <a:srgbClr val="DC3030"/>
      </a:accent6>
      <a:hlink>
        <a:srgbClr val="4C7C9E"/>
      </a:hlink>
      <a:folHlink>
        <a:srgbClr val="F46D0B"/>
      </a:folHlink>
    </a:clrScheme>
    <a:fontScheme name="Benutzerdefiniert 1">
      <a:majorFont>
        <a:latin typeface="Porsche Next TT"/>
        <a:ea typeface=""/>
        <a:cs typeface=""/>
      </a:majorFont>
      <a:minorFont>
        <a:latin typeface="Porsche Next T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>
          <a:defRPr sz="2000" dirty="0" smtClean="0">
            <a:latin typeface="Porsche Next TT" panose="020B0504020101010102" pitchFamily="34" charset="0"/>
            <a:cs typeface="Porsche Next TT" panose="020B0504020101010102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orsche _Engineering_Master_2020 - EN - Standard" id="{EF956300-274A-4F62-9484-40FAEE6C0CE2}" vid="{4C2C252D-38F8-4D7D-B765-816DEF995848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Porsche _Engineering_Master_2020 - EN - Standard</Template>
  <TotalTime>0</TotalTime>
  <Words>220</Words>
  <Application>Microsoft Office PowerPoint</Application>
  <PresentationFormat>Benutzerdefiniert</PresentationFormat>
  <Paragraphs>28</Paragraphs>
  <Slides>21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8" baseType="lpstr">
      <vt:lpstr>Arial</vt:lpstr>
      <vt:lpstr>Calibri</vt:lpstr>
      <vt:lpstr>Porsche Franklin Gothic Condens</vt:lpstr>
      <vt:lpstr>Porsche News Gothic</vt:lpstr>
      <vt:lpstr>Porsche Next TT</vt:lpstr>
      <vt:lpstr>Symbol</vt:lpstr>
      <vt:lpstr>Porsche_Engineering_Master</vt:lpstr>
      <vt:lpstr>PowerPoint-Präsentation</vt:lpstr>
      <vt:lpstr>Project P4 – Revolution Powertrain</vt:lpstr>
      <vt:lpstr>Product Storyline</vt:lpstr>
      <vt:lpstr>HD Project Leader Patrick Keller with V-Rod </vt:lpstr>
      <vt:lpstr>Development Contract (front pages)</vt:lpstr>
      <vt:lpstr>First Concept Print</vt:lpstr>
      <vt:lpstr>V-Rod Engine derived from Buell VR 1000 Engine</vt:lpstr>
      <vt:lpstr>Snapshots First D2 Prototype Engine (EZW Test Cell 306 on 11/20/1998)</vt:lpstr>
      <vt:lpstr>First D2 Bike (HD R&amp;D Center Milwaukee)</vt:lpstr>
      <vt:lpstr>Kansas City Plant and First Engine on Assembly Line</vt:lpstr>
      <vt:lpstr>Pics from Assembly Line (Kansas City – Joint Venture RPT LLC)</vt:lpstr>
      <vt:lpstr>First 500 h Durability Test finished</vt:lpstr>
      <vt:lpstr>First Spy Shots </vt:lpstr>
      <vt:lpstr>Test Ride Pics (Talladega – APG – EZW)</vt:lpstr>
      <vt:lpstr>Talladega Test Center (Eagle‘s Nest and #1 Burn Out)</vt:lpstr>
      <vt:lpstr>EZW Shooting Development Team</vt:lpstr>
      <vt:lpstr>Presentation Casino EZW</vt:lpstr>
      <vt:lpstr>World Premier Presentation Los Angeles Ocean Center July 2001</vt:lpstr>
      <vt:lpstr>LA Ocean Center (HD Dealer Show 2001)</vt:lpstr>
      <vt:lpstr>Final Project Review with HD Executies (Burg Liebenstein, 23.04.2002)</vt:lpstr>
      <vt:lpstr>Final Result</vt:lpstr>
    </vt:vector>
  </TitlesOfParts>
  <Company>Porsche Engineering Services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Fuoss, Klaus (PEG-M)</dc:creator>
  <cp:lastModifiedBy>Fuoss, Klaus (PEG-M)</cp:lastModifiedBy>
  <cp:revision>15</cp:revision>
  <cp:lastPrinted>2012-11-09T13:46:22Z</cp:lastPrinted>
  <dcterms:created xsi:type="dcterms:W3CDTF">2021-05-28T15:47:56Z</dcterms:created>
  <dcterms:modified xsi:type="dcterms:W3CDTF">2021-05-31T13:16:24Z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evision Date">
    <vt:filetime>2012-11-08T23:00:00Z</vt:filetime>
  </property>
  <property fmtid="{D5CDD505-2E9C-101B-9397-08002B2CF9AE}" pid="3" name="Author">
    <vt:lpwstr/>
  </property>
  <property fmtid="{D5CDD505-2E9C-101B-9397-08002B2CF9AE}" pid="4" name="Company">
    <vt:lpwstr>Porsche Engineering</vt:lpwstr>
  </property>
  <property fmtid="{D5CDD505-2E9C-101B-9397-08002B2CF9AE}" pid="5" name="Department">
    <vt:lpwstr/>
  </property>
</Properties>
</file>