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21" r:id="rId2"/>
  </p:sldIdLst>
  <p:sldSz cx="10171113" cy="6858000"/>
  <p:notesSz cx="7104063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orsche Franklin Gothic Conden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orsche Franklin Gothic Conden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orsche Franklin Gothic Conden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orsche Franklin Gothic Conden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orsche Franklin Gothic Conden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orsche Franklin Gothic Conden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orsche Franklin Gothic Conden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orsche Franklin Gothic Conden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orsche Franklin Gothic Condens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18D1CF26-0312-4736-96E9-CDDF38770627}">
          <p14:sldIdLst>
            <p14:sldId id="321"/>
          </p14:sldIdLst>
        </p14:section>
        <p14:section name="Hinweise und Bilder" id="{2D6E3FF6-AC64-4E1F-BE0F-D53D3BAAC18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162" userDrawn="1">
          <p15:clr>
            <a:srgbClr val="A4A3A4"/>
          </p15:clr>
        </p15:guide>
        <p15:guide id="3" orient="horz" pos="3929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orient="horz" pos="391" userDrawn="1">
          <p15:clr>
            <a:srgbClr val="A4A3A4"/>
          </p15:clr>
        </p15:guide>
        <p15:guide id="6" pos="3294" userDrawn="1">
          <p15:clr>
            <a:srgbClr val="A4A3A4"/>
          </p15:clr>
        </p15:guide>
        <p15:guide id="7" pos="176" userDrawn="1">
          <p15:clr>
            <a:srgbClr val="A4A3A4"/>
          </p15:clr>
        </p15:guide>
        <p15:guide id="8" pos="6233" userDrawn="1">
          <p15:clr>
            <a:srgbClr val="A4A3A4"/>
          </p15:clr>
        </p15:guide>
        <p15:guide id="9" pos="31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7DA1"/>
    <a:srgbClr val="E3E3E3"/>
    <a:srgbClr val="4A7AA1"/>
    <a:srgbClr val="A9AAAC"/>
    <a:srgbClr val="4C7C9E"/>
    <a:srgbClr val="EAEBEC"/>
    <a:srgbClr val="8F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>
      <p:cViewPr varScale="1">
        <p:scale>
          <a:sx n="88" d="100"/>
          <a:sy n="88" d="100"/>
        </p:scale>
        <p:origin x="1051" y="53"/>
      </p:cViewPr>
      <p:guideLst>
        <p:guide orient="horz" pos="2160"/>
        <p:guide orient="horz" pos="1162"/>
        <p:guide orient="horz" pos="3929"/>
        <p:guide orient="horz" pos="890"/>
        <p:guide orient="horz" pos="391"/>
        <p:guide pos="3294"/>
        <p:guide pos="176"/>
        <p:guide pos="6233"/>
        <p:guide pos="31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8" cy="511731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B93798-751D-4B5C-8458-75B6A924ED6E}" type="datetimeFigureOut">
              <a:rPr lang="de-DE"/>
              <a:pPr>
                <a:defRPr/>
              </a:pPr>
              <a:t>29.10.2020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8" cy="511731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1C63DF-6FB2-4DFE-BF6D-FA81EAB3F8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3388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8" cy="511731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AAB29C7-838E-4E08-87A7-ED06BA3F2172}" type="datetimeFigureOut">
              <a:rPr lang="de-DE"/>
              <a:pPr>
                <a:defRPr/>
              </a:pPr>
              <a:t>29.10.2020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768350"/>
            <a:ext cx="56911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0" tIns="47535" rIns="95070" bIns="4753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5070" tIns="47535" rIns="95070" bIns="47535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8" cy="511731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0DC16A6-BE39-4008-AAB2-0784B8E552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1533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-1" y="0"/>
            <a:ext cx="10171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45555" y="2703922"/>
            <a:ext cx="2880000" cy="145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595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links mit Text rechts ohne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61054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124400" y="1264907"/>
            <a:ext cx="5767273" cy="4972405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1268760"/>
            <a:ext cx="3583749" cy="4968607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2209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 mit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61054"/>
            <a:ext cx="9615448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0" name="Untertitel 2"/>
          <p:cNvSpPr>
            <a:spLocks noGrp="1"/>
          </p:cNvSpPr>
          <p:nvPr>
            <p:ph type="subTitle" idx="12"/>
          </p:nvPr>
        </p:nvSpPr>
        <p:spPr>
          <a:xfrm>
            <a:off x="279441" y="1004183"/>
            <a:ext cx="9615448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79441" y="1785188"/>
            <a:ext cx="5810135" cy="4452124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587364" y="1773728"/>
            <a:ext cx="3583749" cy="4463402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91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 mit Bild rechts ohne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88011" y="1268761"/>
            <a:ext cx="5767273" cy="4968552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587364" y="1262786"/>
            <a:ext cx="3583749" cy="4974442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712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nks mit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61054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Untertitel 2"/>
          <p:cNvSpPr>
            <a:spLocks noGrp="1"/>
          </p:cNvSpPr>
          <p:nvPr>
            <p:ph type="subTitle" idx="12"/>
          </p:nvPr>
        </p:nvSpPr>
        <p:spPr>
          <a:xfrm>
            <a:off x="279441" y="1004183"/>
            <a:ext cx="9615447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385918" y="1785485"/>
            <a:ext cx="4508970" cy="4451827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" name="Diagrammplatzhalter 6"/>
          <p:cNvSpPr>
            <a:spLocks noGrp="1"/>
          </p:cNvSpPr>
          <p:nvPr>
            <p:ph type="chart" sz="quarter" idx="14" hasCustomPrompt="1"/>
          </p:nvPr>
        </p:nvSpPr>
        <p:spPr>
          <a:xfrm>
            <a:off x="279442" y="1785484"/>
            <a:ext cx="4505485" cy="4451828"/>
          </a:xfrm>
          <a:prstGeom prst="rect">
            <a:avLst/>
          </a:prstGeom>
        </p:spPr>
        <p:txBody>
          <a:bodyPr/>
          <a:lstStyle>
            <a:lvl1pPr>
              <a:defRPr lang="de-DE" sz="2000" kern="1200" baseline="0" dirty="0">
                <a:solidFill>
                  <a:schemeClr val="tx1"/>
                </a:solidFill>
                <a:latin typeface="Porsche Next TT" panose="020B0504020101010102" pitchFamily="34" charset="0"/>
                <a:ea typeface="+mn-ea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Chart hier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216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nks mit Text rechts ohne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385918" y="1268761"/>
            <a:ext cx="4508970" cy="5040559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" name="Diagrammplatzhalter 6"/>
          <p:cNvSpPr>
            <a:spLocks noGrp="1"/>
          </p:cNvSpPr>
          <p:nvPr>
            <p:ph type="chart" sz="quarter" idx="14" hasCustomPrompt="1"/>
          </p:nvPr>
        </p:nvSpPr>
        <p:spPr>
          <a:xfrm>
            <a:off x="279442" y="1268761"/>
            <a:ext cx="4505485" cy="5040560"/>
          </a:xfrm>
          <a:prstGeom prst="rect">
            <a:avLst/>
          </a:prstGeom>
        </p:spPr>
        <p:txBody>
          <a:bodyPr/>
          <a:lstStyle>
            <a:lvl1pPr>
              <a:defRPr lang="de-DE" sz="2000" kern="1200" baseline="0" dirty="0">
                <a:solidFill>
                  <a:schemeClr val="tx1"/>
                </a:solidFill>
                <a:latin typeface="Porsche Next TT" panose="020B0504020101010102" pitchFamily="34" charset="0"/>
                <a:ea typeface="+mn-ea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Chart hier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7328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Untertitel 2"/>
          <p:cNvSpPr>
            <a:spLocks noGrp="1"/>
          </p:cNvSpPr>
          <p:nvPr>
            <p:ph type="subTitle" idx="12"/>
          </p:nvPr>
        </p:nvSpPr>
        <p:spPr>
          <a:xfrm>
            <a:off x="279441" y="1011687"/>
            <a:ext cx="9615447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Tabellenplatzhalter 3"/>
          <p:cNvSpPr>
            <a:spLocks noGrp="1"/>
          </p:cNvSpPr>
          <p:nvPr>
            <p:ph type="tbl" sz="quarter" idx="13"/>
          </p:nvPr>
        </p:nvSpPr>
        <p:spPr>
          <a:xfrm>
            <a:off x="279400" y="1783050"/>
            <a:ext cx="9612313" cy="452627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4308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ohne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Tabellenplatzhalter 3"/>
          <p:cNvSpPr>
            <a:spLocks noGrp="1"/>
          </p:cNvSpPr>
          <p:nvPr>
            <p:ph type="tbl" sz="quarter" idx="13"/>
          </p:nvPr>
        </p:nvSpPr>
        <p:spPr>
          <a:xfrm>
            <a:off x="279400" y="1268760"/>
            <a:ext cx="9612313" cy="504056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17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mit Text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Untertitel 2"/>
          <p:cNvSpPr>
            <a:spLocks noGrp="1"/>
          </p:cNvSpPr>
          <p:nvPr>
            <p:ph type="subTitle" idx="12"/>
          </p:nvPr>
        </p:nvSpPr>
        <p:spPr>
          <a:xfrm>
            <a:off x="279441" y="1011687"/>
            <a:ext cx="9615447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372505" y="1777860"/>
            <a:ext cx="3406912" cy="4531460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1771591"/>
            <a:ext cx="3163243" cy="4539679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985952" y="1771591"/>
            <a:ext cx="3163243" cy="4539679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090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mit Text mittig ohne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61054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372505" y="1275430"/>
            <a:ext cx="3406912" cy="5033890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1268760"/>
            <a:ext cx="3178100" cy="5043020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000809" y="1268759"/>
            <a:ext cx="3170304" cy="5043020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78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felder und 2 Bildf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229572" y="1636105"/>
            <a:ext cx="4663169" cy="1587350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79441" y="1636106"/>
            <a:ext cx="4734107" cy="1587351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3"/>
          </p:nvPr>
        </p:nvSpPr>
        <p:spPr>
          <a:xfrm>
            <a:off x="279441" y="1009056"/>
            <a:ext cx="9612232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28395"/>
            <a:ext cx="5013548" cy="2880925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229572" y="3428394"/>
            <a:ext cx="4941542" cy="2880925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279441" y="561054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2371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tartseite - 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83441" y="3112666"/>
            <a:ext cx="9608232" cy="506487"/>
          </a:xfrm>
          <a:prstGeom prst="rect">
            <a:avLst/>
          </a:prstGeom>
        </p:spPr>
        <p:txBody>
          <a:bodyPr/>
          <a:lstStyle>
            <a:lvl1pPr algn="l">
              <a:defRPr sz="4000" b="1">
                <a:solidFill>
                  <a:srgbClr val="4C7DA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 der Präsentation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83441" y="3802032"/>
            <a:ext cx="9608232" cy="12961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accent2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Dies ist der Untertitel. Untertitel bearbeiten</a:t>
            </a:r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-1" y="6381328"/>
            <a:ext cx="10171113" cy="476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Porsche Next TT" panose="020B0504020101010102" pitchFamily="34" charset="0"/>
              <a:cs typeface="Porsche Next TT" panose="020B0504020101010102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997" y="5504364"/>
            <a:ext cx="2999891" cy="6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54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felder und 2 Bildfelder ohne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2" y="558619"/>
            <a:ext cx="9613299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229572" y="1268759"/>
            <a:ext cx="4663169" cy="1957328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79441" y="1268760"/>
            <a:ext cx="4734107" cy="1957328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31027"/>
            <a:ext cx="5013548" cy="2878294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229572" y="3431026"/>
            <a:ext cx="4941542" cy="2878294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563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spalten"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Untertitel 2"/>
          <p:cNvSpPr>
            <a:spLocks noGrp="1"/>
          </p:cNvSpPr>
          <p:nvPr>
            <p:ph type="subTitle" idx="11"/>
          </p:nvPr>
        </p:nvSpPr>
        <p:spPr>
          <a:xfrm>
            <a:off x="279441" y="1009056"/>
            <a:ext cx="9615448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79442" y="1632780"/>
            <a:ext cx="4505753" cy="4676539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385918" y="1632780"/>
            <a:ext cx="4508970" cy="4676539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279441" y="561054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5259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spalten ohne Untertitel"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8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79442" y="1268760"/>
            <a:ext cx="4505753" cy="5040559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5385918" y="1268760"/>
            <a:ext cx="4508970" cy="5040559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0127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xtspalten"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Untertitel 2"/>
          <p:cNvSpPr>
            <a:spLocks noGrp="1"/>
          </p:cNvSpPr>
          <p:nvPr>
            <p:ph type="subTitle" idx="11"/>
          </p:nvPr>
        </p:nvSpPr>
        <p:spPr>
          <a:xfrm>
            <a:off x="279441" y="1011687"/>
            <a:ext cx="9615448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3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8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79441" y="1635412"/>
            <a:ext cx="3118147" cy="4673908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551848" y="1635412"/>
            <a:ext cx="3110283" cy="4673908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6784606" y="1635412"/>
            <a:ext cx="3110283" cy="4673908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02302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xtspalten ohne Untertitel"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279441" y="1268760"/>
            <a:ext cx="3118147" cy="5040559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551848" y="1268760"/>
            <a:ext cx="3110283" cy="5040559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4"/>
          </p:nvPr>
        </p:nvSpPr>
        <p:spPr>
          <a:xfrm>
            <a:off x="6784606" y="1268760"/>
            <a:ext cx="3110283" cy="5040559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279441" y="561054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3037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85774" y="1780121"/>
            <a:ext cx="4792653" cy="4457192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Hier kommt der erste </a:t>
            </a:r>
            <a:r>
              <a:rPr lang="de-DE" dirty="0" err="1" smtClean="0"/>
              <a:t>Agendapunkt</a:t>
            </a:r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8" name="Titel 1"/>
          <p:cNvSpPr>
            <a:spLocks noGrp="1"/>
          </p:cNvSpPr>
          <p:nvPr>
            <p:ph type="ctrTitle" hasCustomPrompt="1"/>
          </p:nvPr>
        </p:nvSpPr>
        <p:spPr>
          <a:xfrm>
            <a:off x="279442" y="555988"/>
            <a:ext cx="9579799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 baseline="0">
                <a:solidFill>
                  <a:schemeClr val="accent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 der Agenda durch Klicken bearbeiten</a:t>
            </a:r>
            <a:endParaRPr lang="de-DE" dirty="0"/>
          </a:p>
        </p:txBody>
      </p:sp>
      <p:sp>
        <p:nvSpPr>
          <p:cNvPr id="19" name="Untertitel 2"/>
          <p:cNvSpPr>
            <a:spLocks noGrp="1"/>
          </p:cNvSpPr>
          <p:nvPr>
            <p:ph type="subTitle" idx="11" hasCustomPrompt="1"/>
          </p:nvPr>
        </p:nvSpPr>
        <p:spPr>
          <a:xfrm>
            <a:off x="283441" y="999117"/>
            <a:ext cx="9575800" cy="43204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l">
              <a:buNone/>
              <a:defRPr sz="2000" b="0" baseline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Untertitel der Agenda durch Klicken bearbeiten</a:t>
            </a:r>
            <a:endParaRPr lang="de-DE" dirty="0"/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5378533" y="1780123"/>
            <a:ext cx="4792580" cy="4457189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9367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88628" y="5229201"/>
            <a:ext cx="9575800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0" y="1052737"/>
            <a:ext cx="10171113" cy="3888431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4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344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it Untertitel"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2"/>
          <p:cNvSpPr>
            <a:spLocks noGrp="1"/>
          </p:cNvSpPr>
          <p:nvPr>
            <p:ph idx="1"/>
          </p:nvPr>
        </p:nvSpPr>
        <p:spPr>
          <a:xfrm>
            <a:off x="279441" y="1632780"/>
            <a:ext cx="9612232" cy="4604532"/>
          </a:xfrm>
          <a:prstGeom prst="rect">
            <a:avLst/>
          </a:prstGeom>
        </p:spPr>
        <p:txBody>
          <a:bodyPr lIns="90000"/>
          <a:lstStyle>
            <a:lvl1pPr marL="411034" indent="-411034">
              <a:spcBef>
                <a:spcPts val="719"/>
              </a:spcBef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960983" indent="-412938">
              <a:spcBef>
                <a:spcPts val="719"/>
              </a:spcBef>
              <a:buClr>
                <a:srgbClr val="4C7C9E"/>
              </a:buClr>
              <a:buSzPct val="130000"/>
              <a:buFont typeface="Symbol" pitchFamily="18" charset="2"/>
              <a:buChar char="-"/>
              <a:defRPr sz="1600" b="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396755" indent="-313985">
              <a:spcBef>
                <a:spcPts val="719"/>
              </a:spcBef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1832528" indent="-342529">
              <a:spcBef>
                <a:spcPts val="719"/>
              </a:spcBef>
              <a:buClr>
                <a:srgbClr val="4C7C9E"/>
              </a:buClr>
              <a:buSzPct val="130000"/>
              <a:buFont typeface="Symbol" pitchFamily="18" charset="2"/>
              <a:buChar char="-"/>
              <a:defRPr sz="1600" b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256882" indent="-342529">
              <a:buClr>
                <a:srgbClr val="4C7C9E"/>
              </a:buClr>
              <a:buFont typeface="Porsche News Gothic" pitchFamily="2" charset="0"/>
              <a:buChar char="&gt;"/>
              <a:tabLst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  <a:lvl6pPr marL="2587993" indent="-274023">
              <a:buClr>
                <a:srgbClr val="4C7C9E"/>
              </a:buClr>
              <a:buFont typeface="Symbol" pitchFamily="18" charset="2"/>
              <a:buChar char="-"/>
              <a:tabLst>
                <a:tab pos="2905784" algn="l"/>
              </a:tabLst>
              <a:defRPr sz="1438"/>
            </a:lvl6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2" name="Untertitel 2"/>
          <p:cNvSpPr>
            <a:spLocks noGrp="1"/>
          </p:cNvSpPr>
          <p:nvPr>
            <p:ph type="subTitle" idx="11"/>
          </p:nvPr>
        </p:nvSpPr>
        <p:spPr>
          <a:xfrm>
            <a:off x="279441" y="1007662"/>
            <a:ext cx="9612232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7785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ohne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nhaltsplatzhalter 2"/>
          <p:cNvSpPr>
            <a:spLocks noGrp="1"/>
          </p:cNvSpPr>
          <p:nvPr>
            <p:ph idx="1"/>
          </p:nvPr>
        </p:nvSpPr>
        <p:spPr>
          <a:xfrm>
            <a:off x="279441" y="1268760"/>
            <a:ext cx="9615447" cy="5040559"/>
          </a:xfrm>
          <a:prstGeom prst="rect">
            <a:avLst/>
          </a:prstGeom>
        </p:spPr>
        <p:txBody>
          <a:bodyPr lIns="90000" rIns="90000"/>
          <a:lstStyle>
            <a:lvl1pPr marL="411034" indent="-411034">
              <a:spcBef>
                <a:spcPts val="719"/>
              </a:spcBef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960983" indent="-412938">
              <a:spcBef>
                <a:spcPts val="719"/>
              </a:spcBef>
              <a:buClr>
                <a:srgbClr val="4C7C9E"/>
              </a:buClr>
              <a:buSzPct val="130000"/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396755" indent="-313985">
              <a:spcBef>
                <a:spcPts val="719"/>
              </a:spcBef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1832528" indent="-342529">
              <a:spcBef>
                <a:spcPts val="719"/>
              </a:spcBef>
              <a:buClr>
                <a:srgbClr val="4C7C9E"/>
              </a:buClr>
              <a:buSzPct val="130000"/>
              <a:buFont typeface="Symbol" pitchFamily="18" charset="2"/>
              <a:buChar char="-"/>
              <a:defRPr sz="160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256882" indent="-342529">
              <a:buClr>
                <a:srgbClr val="4C7C9E"/>
              </a:buClr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  <a:lvl6pPr marL="2587993" indent="-274023">
              <a:buClr>
                <a:srgbClr val="4C7C9E"/>
              </a:buClr>
              <a:buFont typeface="Symbol" pitchFamily="18" charset="2"/>
              <a:buChar char="-"/>
              <a:defRPr sz="1438"/>
            </a:lvl6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0692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mit Untertitel"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Untertitel 2"/>
          <p:cNvSpPr>
            <a:spLocks noGrp="1"/>
          </p:cNvSpPr>
          <p:nvPr>
            <p:ph type="subTitle" idx="11"/>
          </p:nvPr>
        </p:nvSpPr>
        <p:spPr>
          <a:xfrm>
            <a:off x="279441" y="1012729"/>
            <a:ext cx="9615447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2092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ohne Untertitel"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ctrTitle"/>
          </p:nvPr>
        </p:nvSpPr>
        <p:spPr>
          <a:xfrm>
            <a:off x="279441" y="558619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86745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links mit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ctrTitle"/>
          </p:nvPr>
        </p:nvSpPr>
        <p:spPr>
          <a:xfrm>
            <a:off x="279441" y="561054"/>
            <a:ext cx="9615447" cy="432047"/>
          </a:xfrm>
          <a:prstGeom prst="rect">
            <a:avLst/>
          </a:prstGeom>
        </p:spPr>
        <p:txBody>
          <a:bodyPr lIns="0" rIns="0">
            <a:noAutofit/>
          </a:bodyPr>
          <a:lstStyle>
            <a:lvl1pPr algn="l">
              <a:defRPr sz="2600" b="1">
                <a:solidFill>
                  <a:srgbClr val="4C7C9E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Untertitel 2"/>
          <p:cNvSpPr>
            <a:spLocks noGrp="1"/>
          </p:cNvSpPr>
          <p:nvPr>
            <p:ph type="subTitle" idx="12"/>
          </p:nvPr>
        </p:nvSpPr>
        <p:spPr>
          <a:xfrm>
            <a:off x="279441" y="1004183"/>
            <a:ext cx="9615447" cy="43204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sz="2000" b="0">
                <a:solidFill>
                  <a:srgbClr val="A9AAAC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548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4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2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6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124400" y="1785485"/>
            <a:ext cx="5767273" cy="4451827"/>
          </a:xfrm>
          <a:prstGeom prst="rect">
            <a:avLst/>
          </a:prstGeom>
          <a:noFill/>
        </p:spPr>
        <p:txBody>
          <a:bodyPr/>
          <a:lstStyle>
            <a:lvl1pPr marL="411034" indent="-411034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2000" baseline="0">
                <a:solidFill>
                  <a:schemeClr val="tx1"/>
                </a:solidFill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  <a:lvl2pPr marL="890574" indent="-342529">
              <a:buClr>
                <a:srgbClr val="4C7C9E"/>
              </a:buClr>
              <a:buFont typeface="Symbol" pitchFamily="18" charset="2"/>
              <a:buChar char="-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2pPr>
            <a:lvl3pPr marL="1509029" indent="-412938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>
                <a:latin typeface="Porsche Next TT" panose="020B0504020101010102" pitchFamily="34" charset="0"/>
                <a:cs typeface="Porsche Next TT" panose="020B0504020101010102" pitchFamily="34" charset="0"/>
              </a:defRPr>
            </a:lvl3pPr>
            <a:lvl4pPr marL="2036142" indent="-392005">
              <a:buClr>
                <a:srgbClr val="4C7C9E"/>
              </a:buClr>
              <a:buFont typeface="Symbol" pitchFamily="18" charset="2"/>
              <a:buChar char="-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4pPr>
            <a:lvl5pPr marL="2584187" indent="-392005">
              <a:buClr>
                <a:srgbClr val="4C7C9E"/>
              </a:buClr>
              <a:buSzPct val="140000"/>
              <a:buFont typeface="Porsche News Gothic" pitchFamily="2" charset="0"/>
              <a:buChar char="&gt;"/>
              <a:defRPr sz="1600" baseline="0">
                <a:latin typeface="Porsche Next TT" panose="020B0504020101010102" pitchFamily="34" charset="0"/>
                <a:cs typeface="Porsche Next TT" panose="020B0504020101010102" pitchFamily="34" charset="0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1774026"/>
            <a:ext cx="3583749" cy="4463104"/>
          </a:xfrm>
          <a:prstGeom prst="rect">
            <a:avLst/>
          </a:prstGeom>
          <a:solidFill>
            <a:srgbClr val="E3E3E3"/>
          </a:solidFill>
        </p:spPr>
        <p:txBody>
          <a:bodyPr lIns="72000" tIns="72000">
            <a:noAutofit/>
          </a:bodyPr>
          <a:lstStyle>
            <a:lvl1pPr>
              <a:spcBef>
                <a:spcPts val="0"/>
              </a:spcBef>
              <a:defRPr sz="2000" b="0">
                <a:latin typeface="Porsche Next TT" panose="020B0504020101010102" pitchFamily="34" charset="0"/>
                <a:cs typeface="Porsche Next TT" panose="020B0504020101010102" pitchFamily="34" charset="0"/>
              </a:defRPr>
            </a:lvl1pPr>
          </a:lstStyle>
          <a:p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Platzhalter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47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Header"/>
          <p:cNvSpPr>
            <a:spLocks noChangeShapeType="1"/>
          </p:cNvSpPr>
          <p:nvPr userDrawn="1"/>
        </p:nvSpPr>
        <p:spPr bwMode="auto">
          <a:xfrm>
            <a:off x="-1" y="451034"/>
            <a:ext cx="10171113" cy="0"/>
          </a:xfrm>
          <a:prstGeom prst="line">
            <a:avLst/>
          </a:prstGeom>
          <a:noFill/>
          <a:ln w="12700">
            <a:solidFill>
              <a:srgbClr val="E3E3E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latin typeface="Porsche Next TT" panose="020B0504020101010102" pitchFamily="34" charset="0"/>
              <a:cs typeface="Porsche Next TT" panose="020B0504020101010102" pitchFamily="34" charset="0"/>
            </a:endParaRPr>
          </a:p>
        </p:txBody>
      </p:sp>
      <p:sp>
        <p:nvSpPr>
          <p:cNvPr id="4" name="lineFooter"/>
          <p:cNvSpPr>
            <a:spLocks noChangeShapeType="1"/>
          </p:cNvSpPr>
          <p:nvPr userDrawn="1"/>
        </p:nvSpPr>
        <p:spPr bwMode="auto">
          <a:xfrm>
            <a:off x="1" y="6411870"/>
            <a:ext cx="10171112" cy="2"/>
          </a:xfrm>
          <a:prstGeom prst="line">
            <a:avLst/>
          </a:prstGeom>
          <a:noFill/>
          <a:ln w="12700">
            <a:solidFill>
              <a:srgbClr val="E3E3E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latin typeface="Porsche Next TT" panose="020B0504020101010102" pitchFamily="34" charset="0"/>
              <a:cs typeface="Porsche Next TT" panose="020B0504020101010102" pitchFamily="34" charset="0"/>
            </a:endParaRPr>
          </a:p>
        </p:txBody>
      </p:sp>
      <p:sp>
        <p:nvSpPr>
          <p:cNvPr id="5" name="txtDateAndPage"/>
          <p:cNvSpPr txBox="1">
            <a:spLocks noChangeArrowheads="1"/>
          </p:cNvSpPr>
          <p:nvPr userDrawn="1"/>
        </p:nvSpPr>
        <p:spPr bwMode="auto">
          <a:xfrm>
            <a:off x="319088" y="6445999"/>
            <a:ext cx="24844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Porsche Franklin Gothic Conde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orsche Franklin Gothic Conde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orsche Franklin Gothic Conde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orsche Franklin Gothic Conde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orsche Franklin Gothic Conde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orsche Franklin Gothic Conde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orsche Franklin Gothic Conde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orsche Franklin Gothic Conde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orsche Franklin Gothic Condens" pitchFamily="34" charset="0"/>
              </a:defRPr>
            </a:lvl9pPr>
          </a:lstStyle>
          <a:p>
            <a:pPr>
              <a:defRPr/>
            </a:pPr>
            <a:r>
              <a:rPr lang="de-DE" sz="1100" dirty="0" smtClean="0">
                <a:solidFill>
                  <a:schemeClr val="accent2">
                    <a:lumMod val="75000"/>
                  </a:schemeClr>
                </a:solidFill>
                <a:latin typeface="Porsche Next TT" panose="020B0504020101010102" pitchFamily="34" charset="0"/>
                <a:cs typeface="Porsche Next TT" panose="020B0504020101010102" pitchFamily="34" charset="0"/>
              </a:rPr>
              <a:t>12.05.2020</a:t>
            </a:r>
          </a:p>
          <a:p>
            <a:pPr>
              <a:defRPr/>
            </a:pPr>
            <a:r>
              <a:rPr lang="de-DE" sz="1100" dirty="0" smtClean="0">
                <a:solidFill>
                  <a:schemeClr val="accent2">
                    <a:lumMod val="75000"/>
                  </a:schemeClr>
                </a:solidFill>
                <a:latin typeface="Porsche Next TT" panose="020B0504020101010102" pitchFamily="34" charset="0"/>
                <a:cs typeface="Porsche Next TT" panose="020B0504020101010102" pitchFamily="34" charset="0"/>
              </a:rPr>
              <a:t>- </a:t>
            </a:r>
            <a:fld id="{AEBC67F7-E424-4E2E-8F6F-878A8199C4CD}" type="slidenum">
              <a:rPr lang="de-DE" sz="1100" smtClean="0">
                <a:solidFill>
                  <a:schemeClr val="accent2">
                    <a:lumMod val="75000"/>
                  </a:schemeClr>
                </a:solidFill>
                <a:latin typeface="Porsche Next TT" panose="020B0504020101010102" pitchFamily="34" charset="0"/>
                <a:cs typeface="Porsche Next TT" panose="020B0504020101010102" pitchFamily="34" charset="0"/>
              </a:rPr>
              <a:pPr>
                <a:defRPr/>
              </a:pPr>
              <a:t>‹Nr.›</a:t>
            </a:fld>
            <a:r>
              <a:rPr lang="de-DE" sz="1100" dirty="0" smtClean="0">
                <a:solidFill>
                  <a:schemeClr val="accent2">
                    <a:lumMod val="75000"/>
                  </a:schemeClr>
                </a:solidFill>
                <a:latin typeface="Porsche Next TT" panose="020B0504020101010102" pitchFamily="34" charset="0"/>
                <a:cs typeface="Porsche Next TT" panose="020B0504020101010102" pitchFamily="34" charset="0"/>
              </a:rPr>
              <a:t> -</a:t>
            </a:r>
          </a:p>
        </p:txBody>
      </p:sp>
      <p:sp>
        <p:nvSpPr>
          <p:cNvPr id="6" name="txtTitleAndAuthor"/>
          <p:cNvSpPr txBox="1">
            <a:spLocks noChangeArrowheads="1"/>
          </p:cNvSpPr>
          <p:nvPr userDrawn="1"/>
        </p:nvSpPr>
        <p:spPr bwMode="auto">
          <a:xfrm>
            <a:off x="2236787" y="6445999"/>
            <a:ext cx="56975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Porsche Franklin Gothic Conde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orsche Franklin Gothic Conde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orsche Franklin Gothic Conde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orsche Franklin Gothic Conde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orsche Franklin Gothic Conden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orsche Franklin Gothic Conden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orsche Franklin Gothic Conden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orsche Franklin Gothic Conden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orsche Franklin Gothic Condens" pitchFamily="34" charset="0"/>
              </a:defRPr>
            </a:lvl9pPr>
          </a:lstStyle>
          <a:p>
            <a:pPr algn="ctr">
              <a:defRPr/>
            </a:pPr>
            <a:r>
              <a:rPr lang="de-DE" sz="1100" dirty="0" err="1" smtClean="0">
                <a:solidFill>
                  <a:schemeClr val="accent2">
                    <a:lumMod val="75000"/>
                  </a:schemeClr>
                </a:solidFill>
                <a:latin typeface="Porsche Next TT" panose="020B0504020101010102" pitchFamily="34" charset="0"/>
                <a:cs typeface="Porsche Next TT" panose="020B0504020101010102" pitchFamily="34" charset="0"/>
              </a:rPr>
              <a:t>Introduction</a:t>
            </a:r>
            <a:r>
              <a:rPr lang="de-DE" sz="1100" dirty="0" smtClean="0">
                <a:solidFill>
                  <a:schemeClr val="accent2">
                    <a:lumMod val="75000"/>
                  </a:schemeClr>
                </a:solidFill>
                <a:latin typeface="Porsche Next TT" panose="020B0504020101010102" pitchFamily="34" charset="0"/>
                <a:cs typeface="Porsche Next TT" panose="020B0504020101010102" pitchFamily="34" charset="0"/>
              </a:rPr>
              <a:t> Klaus Fuoss</a:t>
            </a:r>
          </a:p>
          <a:p>
            <a:pPr algn="ctr">
              <a:defRPr/>
            </a:pPr>
            <a:endParaRPr lang="de-DE" sz="1100" dirty="0" smtClean="0">
              <a:solidFill>
                <a:schemeClr val="accent2">
                  <a:lumMod val="75000"/>
                </a:schemeClr>
              </a:solidFill>
              <a:latin typeface="Porsche Next TT" panose="020B0504020101010102" pitchFamily="34" charset="0"/>
              <a:cs typeface="Porsche Next TT" panose="020B0504020101010102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777" y="6457588"/>
            <a:ext cx="1850959" cy="37454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162" y="136969"/>
            <a:ext cx="2552789" cy="1770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33" r:id="rId4"/>
    <p:sldLayoutId id="2147483828" r:id="rId5"/>
    <p:sldLayoutId id="2147483834" r:id="rId6"/>
    <p:sldLayoutId id="2147483830" r:id="rId7"/>
    <p:sldLayoutId id="2147483847" r:id="rId8"/>
    <p:sldLayoutId id="2147483831" r:id="rId9"/>
    <p:sldLayoutId id="2147483840" r:id="rId10"/>
    <p:sldLayoutId id="2147483836" r:id="rId11"/>
    <p:sldLayoutId id="2147483841" r:id="rId12"/>
    <p:sldLayoutId id="2147483838" r:id="rId13"/>
    <p:sldLayoutId id="2147483843" r:id="rId14"/>
    <p:sldLayoutId id="2147483848" r:id="rId15"/>
    <p:sldLayoutId id="2147483849" r:id="rId16"/>
    <p:sldLayoutId id="2147483837" r:id="rId17"/>
    <p:sldLayoutId id="2147483842" r:id="rId18"/>
    <p:sldLayoutId id="2147483829" r:id="rId19"/>
    <p:sldLayoutId id="2147483846" r:id="rId20"/>
    <p:sldLayoutId id="2147483835" r:id="rId21"/>
    <p:sldLayoutId id="2147483844" r:id="rId22"/>
    <p:sldLayoutId id="2147483839" r:id="rId23"/>
    <p:sldLayoutId id="2147483845" r:id="rId2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274" kern="1200">
          <a:solidFill>
            <a:schemeClr val="tx1"/>
          </a:solidFill>
          <a:latin typeface="Porsche Franklin Gothic Conden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274">
          <a:solidFill>
            <a:schemeClr val="tx1"/>
          </a:solidFill>
          <a:latin typeface="Porsche Franklin Gothic Conden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274">
          <a:solidFill>
            <a:schemeClr val="tx1"/>
          </a:solidFill>
          <a:latin typeface="Porsche Franklin Gothic Conden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274">
          <a:solidFill>
            <a:schemeClr val="tx1"/>
          </a:solidFill>
          <a:latin typeface="Porsche Franklin Gothic Conden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274">
          <a:solidFill>
            <a:schemeClr val="tx1"/>
          </a:solidFill>
          <a:latin typeface="Porsche Franklin Gothic Condens" pitchFamily="34" charset="0"/>
        </a:defRPr>
      </a:lvl5pPr>
      <a:lvl6pPr marL="548046" algn="l" rtl="0" eaLnBrk="1" fontAlgn="base" hangingPunct="1">
        <a:spcBef>
          <a:spcPct val="0"/>
        </a:spcBef>
        <a:spcAft>
          <a:spcPct val="0"/>
        </a:spcAft>
        <a:defRPr sz="5274">
          <a:solidFill>
            <a:schemeClr val="tx1"/>
          </a:solidFill>
          <a:latin typeface="Porsche Franklin Gothic Condens" pitchFamily="34" charset="0"/>
        </a:defRPr>
      </a:lvl6pPr>
      <a:lvl7pPr marL="1096091" algn="l" rtl="0" eaLnBrk="1" fontAlgn="base" hangingPunct="1">
        <a:spcBef>
          <a:spcPct val="0"/>
        </a:spcBef>
        <a:spcAft>
          <a:spcPct val="0"/>
        </a:spcAft>
        <a:defRPr sz="5274">
          <a:solidFill>
            <a:schemeClr val="tx1"/>
          </a:solidFill>
          <a:latin typeface="Porsche Franklin Gothic Condens" pitchFamily="34" charset="0"/>
        </a:defRPr>
      </a:lvl7pPr>
      <a:lvl8pPr marL="1644137" algn="l" rtl="0" eaLnBrk="1" fontAlgn="base" hangingPunct="1">
        <a:spcBef>
          <a:spcPct val="0"/>
        </a:spcBef>
        <a:spcAft>
          <a:spcPct val="0"/>
        </a:spcAft>
        <a:defRPr sz="5274">
          <a:solidFill>
            <a:schemeClr val="tx1"/>
          </a:solidFill>
          <a:latin typeface="Porsche Franklin Gothic Condens" pitchFamily="34" charset="0"/>
        </a:defRPr>
      </a:lvl8pPr>
      <a:lvl9pPr marL="2192183" algn="l" rtl="0" eaLnBrk="1" fontAlgn="base" hangingPunct="1">
        <a:spcBef>
          <a:spcPct val="0"/>
        </a:spcBef>
        <a:spcAft>
          <a:spcPct val="0"/>
        </a:spcAft>
        <a:defRPr sz="5274">
          <a:solidFill>
            <a:schemeClr val="tx1"/>
          </a:solidFill>
          <a:latin typeface="Porsche Franklin Gothic Condens" pitchFamily="34" charset="0"/>
        </a:defRPr>
      </a:lvl9pPr>
    </p:titleStyle>
    <p:bodyStyle>
      <a:lvl1pPr marL="411034" indent="-41103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836" kern="1200">
          <a:solidFill>
            <a:schemeClr val="tx1"/>
          </a:solidFill>
          <a:latin typeface="Porsche Franklin Gothic Condens" pitchFamily="34" charset="0"/>
          <a:ea typeface="+mn-ea"/>
          <a:cs typeface="+mn-cs"/>
        </a:defRPr>
      </a:lvl1pPr>
      <a:lvl2pPr marL="890574" indent="-34252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356" kern="1200">
          <a:solidFill>
            <a:schemeClr val="tx1"/>
          </a:solidFill>
          <a:latin typeface="Porsche Franklin Gothic Condens" pitchFamily="34" charset="0"/>
          <a:ea typeface="+mn-ea"/>
          <a:cs typeface="+mn-cs"/>
        </a:defRPr>
      </a:lvl2pPr>
      <a:lvl3pPr marL="1370114" indent="-27402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77" kern="1200">
          <a:solidFill>
            <a:schemeClr val="tx1"/>
          </a:solidFill>
          <a:latin typeface="Porsche Franklin Gothic Condens" pitchFamily="34" charset="0"/>
          <a:ea typeface="+mn-ea"/>
          <a:cs typeface="+mn-cs"/>
        </a:defRPr>
      </a:lvl3pPr>
      <a:lvl4pPr marL="1918160" indent="-27402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397" kern="1200">
          <a:solidFill>
            <a:schemeClr val="tx1"/>
          </a:solidFill>
          <a:latin typeface="Porsche Franklin Gothic Condens" pitchFamily="34" charset="0"/>
          <a:ea typeface="+mn-ea"/>
          <a:cs typeface="+mn-cs"/>
        </a:defRPr>
      </a:lvl4pPr>
      <a:lvl5pPr marL="2466205" indent="-27402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397" kern="1200">
          <a:solidFill>
            <a:schemeClr val="tx1"/>
          </a:solidFill>
          <a:latin typeface="Porsche Franklin Gothic Condens" pitchFamily="34" charset="0"/>
          <a:ea typeface="+mn-ea"/>
          <a:cs typeface="+mn-cs"/>
        </a:defRPr>
      </a:lvl5pPr>
      <a:lvl6pPr marL="3014251" indent="-274023" algn="l" defTabSz="1096091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562297" indent="-274023" algn="l" defTabSz="1096091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110342" indent="-274023" algn="l" defTabSz="1096091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658388" indent="-274023" algn="l" defTabSz="1096091" rtl="0" eaLnBrk="1" latinLnBrk="0" hangingPunct="1">
        <a:spcBef>
          <a:spcPct val="20000"/>
        </a:spcBef>
        <a:buFont typeface="Arial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96091" rtl="0" eaLnBrk="1" latinLnBrk="0" hangingPunct="1">
        <a:defRPr sz="2158" kern="1200">
          <a:solidFill>
            <a:schemeClr val="tx1"/>
          </a:solidFill>
          <a:latin typeface="+mn-lt"/>
          <a:ea typeface="+mn-ea"/>
          <a:cs typeface="+mn-cs"/>
        </a:defRPr>
      </a:lvl1pPr>
      <a:lvl2pPr marL="548046" algn="l" defTabSz="1096091" rtl="0" eaLnBrk="1" latinLnBrk="0" hangingPunct="1">
        <a:defRPr sz="2158" kern="1200">
          <a:solidFill>
            <a:schemeClr val="tx1"/>
          </a:solidFill>
          <a:latin typeface="+mn-lt"/>
          <a:ea typeface="+mn-ea"/>
          <a:cs typeface="+mn-cs"/>
        </a:defRPr>
      </a:lvl2pPr>
      <a:lvl3pPr marL="1096091" algn="l" defTabSz="1096091" rtl="0" eaLnBrk="1" latinLnBrk="0" hangingPunct="1">
        <a:defRPr sz="2158" kern="1200">
          <a:solidFill>
            <a:schemeClr val="tx1"/>
          </a:solidFill>
          <a:latin typeface="+mn-lt"/>
          <a:ea typeface="+mn-ea"/>
          <a:cs typeface="+mn-cs"/>
        </a:defRPr>
      </a:lvl3pPr>
      <a:lvl4pPr marL="1644137" algn="l" defTabSz="1096091" rtl="0" eaLnBrk="1" latinLnBrk="0" hangingPunct="1">
        <a:defRPr sz="2158" kern="1200">
          <a:solidFill>
            <a:schemeClr val="tx1"/>
          </a:solidFill>
          <a:latin typeface="+mn-lt"/>
          <a:ea typeface="+mn-ea"/>
          <a:cs typeface="+mn-cs"/>
        </a:defRPr>
      </a:lvl4pPr>
      <a:lvl5pPr marL="2192183" algn="l" defTabSz="1096091" rtl="0" eaLnBrk="1" latinLnBrk="0" hangingPunct="1">
        <a:defRPr sz="2158" kern="1200">
          <a:solidFill>
            <a:schemeClr val="tx1"/>
          </a:solidFill>
          <a:latin typeface="+mn-lt"/>
          <a:ea typeface="+mn-ea"/>
          <a:cs typeface="+mn-cs"/>
        </a:defRPr>
      </a:lvl5pPr>
      <a:lvl6pPr marL="2740228" algn="l" defTabSz="1096091" rtl="0" eaLnBrk="1" latinLnBrk="0" hangingPunct="1">
        <a:defRPr sz="2158" kern="1200">
          <a:solidFill>
            <a:schemeClr val="tx1"/>
          </a:solidFill>
          <a:latin typeface="+mn-lt"/>
          <a:ea typeface="+mn-ea"/>
          <a:cs typeface="+mn-cs"/>
        </a:defRPr>
      </a:lvl6pPr>
      <a:lvl7pPr marL="3288274" algn="l" defTabSz="1096091" rtl="0" eaLnBrk="1" latinLnBrk="0" hangingPunct="1">
        <a:defRPr sz="2158" kern="1200">
          <a:solidFill>
            <a:schemeClr val="tx1"/>
          </a:solidFill>
          <a:latin typeface="+mn-lt"/>
          <a:ea typeface="+mn-ea"/>
          <a:cs typeface="+mn-cs"/>
        </a:defRPr>
      </a:lvl7pPr>
      <a:lvl8pPr marL="3836319" algn="l" defTabSz="1096091" rtl="0" eaLnBrk="1" latinLnBrk="0" hangingPunct="1">
        <a:defRPr sz="2158" kern="1200">
          <a:solidFill>
            <a:schemeClr val="tx1"/>
          </a:solidFill>
          <a:latin typeface="+mn-lt"/>
          <a:ea typeface="+mn-ea"/>
          <a:cs typeface="+mn-cs"/>
        </a:defRPr>
      </a:lvl8pPr>
      <a:lvl9pPr marL="4384365" algn="l" defTabSz="1096091" rtl="0" eaLnBrk="1" latinLnBrk="0" hangingPunct="1">
        <a:defRPr sz="21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176" userDrawn="1">
          <p15:clr>
            <a:srgbClr val="F26B43"/>
          </p15:clr>
        </p15:guide>
        <p15:guide id="3" pos="62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jpe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/>
          <p:cNvSpPr/>
          <p:nvPr/>
        </p:nvSpPr>
        <p:spPr>
          <a:xfrm>
            <a:off x="282302" y="4990176"/>
            <a:ext cx="9810690" cy="1233146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282302" y="3643476"/>
            <a:ext cx="9810690" cy="1288683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282302" y="2390225"/>
            <a:ext cx="9810690" cy="1200491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282302" y="1098294"/>
            <a:ext cx="9810690" cy="1230057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84135" y="1163374"/>
            <a:ext cx="9615447" cy="5001931"/>
          </a:xfrm>
        </p:spPr>
        <p:txBody>
          <a:bodyPr/>
          <a:lstStyle/>
          <a:p>
            <a:pPr marL="0" indent="0">
              <a:buNone/>
            </a:pPr>
            <a:r>
              <a:rPr lang="de-DE" sz="1400" b="1" dirty="0" smtClean="0"/>
              <a:t>            </a:t>
            </a:r>
            <a:r>
              <a:rPr lang="de-DE" sz="1400" b="1" u="sng" dirty="0" smtClean="0"/>
              <a:t>1990 -1995</a:t>
            </a:r>
          </a:p>
          <a:p>
            <a:pPr marL="0" indent="0">
              <a:buNone/>
            </a:pPr>
            <a:r>
              <a:rPr lang="de-DE" sz="1400" b="1" dirty="0" smtClean="0">
                <a:solidFill>
                  <a:srgbClr val="0070C0"/>
                </a:solidFill>
              </a:rPr>
              <a:t>Audi AG, Design Engineer </a:t>
            </a:r>
          </a:p>
          <a:p>
            <a:pPr marL="0" indent="0">
              <a:buNone/>
            </a:pPr>
            <a:r>
              <a:rPr lang="de-DE" sz="1400" b="1" dirty="0" smtClean="0">
                <a:solidFill>
                  <a:srgbClr val="0070C0"/>
                </a:solidFill>
              </a:rPr>
              <a:t>5V-Engines, </a:t>
            </a:r>
            <a:r>
              <a:rPr lang="de-DE" sz="1400" b="1" dirty="0" err="1" smtClean="0">
                <a:solidFill>
                  <a:srgbClr val="0070C0"/>
                </a:solidFill>
              </a:rPr>
              <a:t>Concept</a:t>
            </a:r>
            <a:r>
              <a:rPr lang="de-DE" sz="1400" b="1" dirty="0" smtClean="0">
                <a:solidFill>
                  <a:srgbClr val="0070C0"/>
                </a:solidFill>
              </a:rPr>
              <a:t> </a:t>
            </a:r>
            <a:r>
              <a:rPr lang="de-DE" sz="1400" b="1" dirty="0" err="1" smtClean="0">
                <a:solidFill>
                  <a:srgbClr val="0070C0"/>
                </a:solidFill>
              </a:rPr>
              <a:t>Engines</a:t>
            </a:r>
            <a:endParaRPr lang="de-DE" sz="1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1400" b="1" dirty="0" smtClean="0"/>
              <a:t>            </a:t>
            </a:r>
            <a:r>
              <a:rPr lang="de-DE" sz="1400" b="1" u="sng" dirty="0" smtClean="0"/>
              <a:t>1996 – 2003</a:t>
            </a:r>
          </a:p>
          <a:p>
            <a:pPr marL="0" indent="0">
              <a:buNone/>
            </a:pPr>
            <a:r>
              <a:rPr lang="de-DE" sz="1400" b="1" dirty="0" smtClean="0">
                <a:solidFill>
                  <a:srgbClr val="0070C0"/>
                </a:solidFill>
              </a:rPr>
              <a:t>Porsche AG, Lead Engineer</a:t>
            </a:r>
          </a:p>
          <a:p>
            <a:pPr marL="0" indent="0">
              <a:buNone/>
            </a:pPr>
            <a:r>
              <a:rPr lang="de-DE" sz="1400" b="1" dirty="0" smtClean="0">
                <a:solidFill>
                  <a:srgbClr val="0070C0"/>
                </a:solidFill>
              </a:rPr>
              <a:t>Internal + </a:t>
            </a:r>
            <a:r>
              <a:rPr lang="de-DE" sz="1400" b="1" dirty="0" err="1" smtClean="0">
                <a:solidFill>
                  <a:srgbClr val="0070C0"/>
                </a:solidFill>
              </a:rPr>
              <a:t>External</a:t>
            </a:r>
            <a:r>
              <a:rPr lang="de-DE" sz="1400" b="1" dirty="0" smtClean="0">
                <a:solidFill>
                  <a:srgbClr val="0070C0"/>
                </a:solidFill>
              </a:rPr>
              <a:t> Projects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1400" b="1" dirty="0" smtClean="0"/>
              <a:t>            </a:t>
            </a:r>
            <a:r>
              <a:rPr lang="de-DE" sz="1400" b="1" u="sng" dirty="0" smtClean="0"/>
              <a:t>2003 – 2007</a:t>
            </a:r>
          </a:p>
          <a:p>
            <a:pPr marL="0" indent="0">
              <a:buNone/>
            </a:pPr>
            <a:r>
              <a:rPr lang="de-DE" sz="1400" b="1" dirty="0" smtClean="0">
                <a:solidFill>
                  <a:srgbClr val="0070C0"/>
                </a:solidFill>
              </a:rPr>
              <a:t>Mercury Marine, USA</a:t>
            </a:r>
          </a:p>
          <a:p>
            <a:pPr marL="0" indent="0">
              <a:buNone/>
            </a:pPr>
            <a:r>
              <a:rPr lang="de-DE" sz="1400" b="1" dirty="0" smtClean="0">
                <a:solidFill>
                  <a:srgbClr val="0070C0"/>
                </a:solidFill>
              </a:rPr>
              <a:t>Design Manager </a:t>
            </a:r>
            <a:r>
              <a:rPr lang="de-DE" sz="1400" b="1" dirty="0" err="1" smtClean="0">
                <a:solidFill>
                  <a:srgbClr val="0070C0"/>
                </a:solidFill>
              </a:rPr>
              <a:t>Engines</a:t>
            </a:r>
            <a:endParaRPr lang="de-DE" sz="1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1400" b="1" dirty="0" smtClean="0"/>
              <a:t>            </a:t>
            </a:r>
            <a:r>
              <a:rPr lang="de-DE" sz="1400" b="1" u="sng" dirty="0" smtClean="0"/>
              <a:t>2007 – </a:t>
            </a:r>
            <a:r>
              <a:rPr lang="de-DE" sz="1400" b="1" u="sng" dirty="0" err="1" smtClean="0"/>
              <a:t>today</a:t>
            </a:r>
            <a:r>
              <a:rPr lang="de-DE" sz="1400" b="1" u="sng" dirty="0" smtClean="0"/>
              <a:t> </a:t>
            </a:r>
          </a:p>
          <a:p>
            <a:pPr marL="0" indent="0">
              <a:buNone/>
            </a:pPr>
            <a:r>
              <a:rPr lang="de-DE" sz="1400" b="1" dirty="0" smtClean="0">
                <a:solidFill>
                  <a:srgbClr val="0070C0"/>
                </a:solidFill>
              </a:rPr>
              <a:t>Porsche Engineering Services</a:t>
            </a:r>
          </a:p>
          <a:p>
            <a:pPr marL="0" indent="0">
              <a:buNone/>
            </a:pPr>
            <a:r>
              <a:rPr lang="de-DE" sz="1400" b="1" dirty="0" err="1" smtClean="0">
                <a:solidFill>
                  <a:srgbClr val="0070C0"/>
                </a:solidFill>
              </a:rPr>
              <a:t>Director</a:t>
            </a:r>
            <a:r>
              <a:rPr lang="de-DE" sz="1400" b="1" dirty="0" smtClean="0">
                <a:solidFill>
                  <a:srgbClr val="0070C0"/>
                </a:solidFill>
              </a:rPr>
              <a:t> Engine Development </a:t>
            </a:r>
            <a:endParaRPr lang="de-DE" sz="1400" b="1" dirty="0">
              <a:solidFill>
                <a:srgbClr val="0070C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09092" y="498121"/>
            <a:ext cx="9615447" cy="432047"/>
          </a:xfrm>
        </p:spPr>
        <p:txBody>
          <a:bodyPr/>
          <a:lstStyle/>
          <a:p>
            <a:r>
              <a:rPr lang="de-DE" sz="2000" dirty="0" err="1" smtClean="0"/>
              <a:t>Introduction</a:t>
            </a:r>
            <a:r>
              <a:rPr lang="de-DE" sz="2000" dirty="0" smtClean="0"/>
              <a:t> Klaus Fuoss – </a:t>
            </a:r>
            <a:r>
              <a:rPr lang="de-DE" sz="2000" dirty="0" err="1" smtClean="0"/>
              <a:t>Director</a:t>
            </a:r>
            <a:r>
              <a:rPr lang="de-DE" sz="2000" dirty="0" smtClean="0"/>
              <a:t> Engine Development</a:t>
            </a:r>
            <a:endParaRPr lang="de-DE" sz="2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775" y="1437694"/>
            <a:ext cx="884547" cy="51303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6206" y="2596228"/>
            <a:ext cx="1301687" cy="68439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8476" y="4102306"/>
            <a:ext cx="1477148" cy="36028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2210" y="5390800"/>
            <a:ext cx="1749680" cy="382927"/>
          </a:xfrm>
          <a:prstGeom prst="rect">
            <a:avLst/>
          </a:prstGeom>
        </p:spPr>
      </p:pic>
      <p:grpSp>
        <p:nvGrpSpPr>
          <p:cNvPr id="53" name="Gruppieren 52"/>
          <p:cNvGrpSpPr/>
          <p:nvPr/>
        </p:nvGrpSpPr>
        <p:grpSpPr>
          <a:xfrm>
            <a:off x="5134658" y="1114202"/>
            <a:ext cx="1266142" cy="1299467"/>
            <a:chOff x="5134658" y="1131153"/>
            <a:chExt cx="1176124" cy="1219567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6"/>
            <a:srcRect t="2" r="2682" b="10"/>
            <a:stretch/>
          </p:blipFill>
          <p:spPr>
            <a:xfrm>
              <a:off x="5134658" y="1131153"/>
              <a:ext cx="1176124" cy="988951"/>
            </a:xfrm>
            <a:prstGeom prst="rect">
              <a:avLst/>
            </a:prstGeom>
          </p:spPr>
        </p:pic>
        <p:sp>
          <p:nvSpPr>
            <p:cNvPr id="21" name="Textfeld 20"/>
            <p:cNvSpPr txBox="1"/>
            <p:nvPr/>
          </p:nvSpPr>
          <p:spPr>
            <a:xfrm>
              <a:off x="5359485" y="2102075"/>
              <a:ext cx="726470" cy="248645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4.2 V8-5V</a:t>
              </a:r>
            </a:p>
          </p:txBody>
        </p:sp>
      </p:grpSp>
      <p:grpSp>
        <p:nvGrpSpPr>
          <p:cNvPr id="54" name="Gruppieren 53"/>
          <p:cNvGrpSpPr/>
          <p:nvPr/>
        </p:nvGrpSpPr>
        <p:grpSpPr>
          <a:xfrm>
            <a:off x="6462539" y="1190689"/>
            <a:ext cx="1606739" cy="1201071"/>
            <a:chOff x="6477402" y="1156614"/>
            <a:chExt cx="1606739" cy="1201071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77402" y="1156614"/>
              <a:ext cx="1606739" cy="982449"/>
            </a:xfrm>
            <a:prstGeom prst="rect">
              <a:avLst/>
            </a:prstGeom>
          </p:spPr>
        </p:pic>
        <p:sp>
          <p:nvSpPr>
            <p:cNvPr id="23" name="Textfeld 22"/>
            <p:cNvSpPr txBox="1"/>
            <p:nvPr/>
          </p:nvSpPr>
          <p:spPr>
            <a:xfrm>
              <a:off x="7010629" y="2111128"/>
              <a:ext cx="538562" cy="24655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VR6-5V</a:t>
              </a:r>
            </a:p>
          </p:txBody>
        </p:sp>
      </p:grpSp>
      <p:grpSp>
        <p:nvGrpSpPr>
          <p:cNvPr id="75" name="Gruppieren 74"/>
          <p:cNvGrpSpPr/>
          <p:nvPr/>
        </p:nvGrpSpPr>
        <p:grpSpPr>
          <a:xfrm>
            <a:off x="5091568" y="2494062"/>
            <a:ext cx="1549112" cy="1117805"/>
            <a:chOff x="5091568" y="2494062"/>
            <a:chExt cx="1549112" cy="1117805"/>
          </a:xfrm>
        </p:grpSpPr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91568" y="2494062"/>
              <a:ext cx="1549112" cy="839103"/>
            </a:xfrm>
            <a:prstGeom prst="rect">
              <a:avLst/>
            </a:prstGeom>
          </p:spPr>
        </p:pic>
        <p:sp>
          <p:nvSpPr>
            <p:cNvPr id="33" name="Textfeld 32"/>
            <p:cNvSpPr txBox="1"/>
            <p:nvPr/>
          </p:nvSpPr>
          <p:spPr>
            <a:xfrm>
              <a:off x="5436308" y="3381035"/>
              <a:ext cx="981359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HD V-Rod Engine</a:t>
              </a:r>
            </a:p>
          </p:txBody>
        </p:sp>
      </p:grpSp>
      <p:grpSp>
        <p:nvGrpSpPr>
          <p:cNvPr id="74" name="Gruppieren 73"/>
          <p:cNvGrpSpPr/>
          <p:nvPr/>
        </p:nvGrpSpPr>
        <p:grpSpPr>
          <a:xfrm>
            <a:off x="6664017" y="2491913"/>
            <a:ext cx="1007007" cy="1125183"/>
            <a:chOff x="6664017" y="2491913"/>
            <a:chExt cx="1007007" cy="1125183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33507" y="2491913"/>
              <a:ext cx="835636" cy="893023"/>
            </a:xfrm>
            <a:prstGeom prst="rect">
              <a:avLst/>
            </a:prstGeom>
          </p:spPr>
        </p:pic>
        <p:sp>
          <p:nvSpPr>
            <p:cNvPr id="34" name="Textfeld 33"/>
            <p:cNvSpPr txBox="1"/>
            <p:nvPr/>
          </p:nvSpPr>
          <p:spPr>
            <a:xfrm>
              <a:off x="6664017" y="3386264"/>
              <a:ext cx="1007007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996 Turbo Engine</a:t>
              </a:r>
            </a:p>
          </p:txBody>
        </p:sp>
      </p:grpSp>
      <p:grpSp>
        <p:nvGrpSpPr>
          <p:cNvPr id="73" name="Gruppieren 72"/>
          <p:cNvGrpSpPr/>
          <p:nvPr/>
        </p:nvGrpSpPr>
        <p:grpSpPr>
          <a:xfrm>
            <a:off x="7592438" y="2645689"/>
            <a:ext cx="1019831" cy="973780"/>
            <a:chOff x="7592438" y="2645689"/>
            <a:chExt cx="1019831" cy="973780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676973" y="2645689"/>
              <a:ext cx="784610" cy="723584"/>
            </a:xfrm>
            <a:prstGeom prst="rect">
              <a:avLst/>
            </a:prstGeom>
          </p:spPr>
        </p:pic>
        <p:sp>
          <p:nvSpPr>
            <p:cNvPr id="35" name="Textfeld 34"/>
            <p:cNvSpPr txBox="1"/>
            <p:nvPr/>
          </p:nvSpPr>
          <p:spPr>
            <a:xfrm>
              <a:off x="7592438" y="3388637"/>
              <a:ext cx="1019831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VW </a:t>
              </a:r>
              <a:r>
                <a:rPr lang="de-DE" sz="900" b="1" dirty="0" err="1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Gol</a:t>
              </a:r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 1.0 Turbo</a:t>
              </a: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5134658" y="3675698"/>
            <a:ext cx="1651282" cy="1296514"/>
            <a:chOff x="5134277" y="3683507"/>
            <a:chExt cx="1651282" cy="1296514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686746" y="3683507"/>
              <a:ext cx="479722" cy="1074783"/>
            </a:xfrm>
            <a:prstGeom prst="rect">
              <a:avLst/>
            </a:prstGeom>
          </p:spPr>
        </p:pic>
        <p:grpSp>
          <p:nvGrpSpPr>
            <p:cNvPr id="11" name="Gruppieren 10"/>
            <p:cNvGrpSpPr/>
            <p:nvPr/>
          </p:nvGrpSpPr>
          <p:grpSpPr>
            <a:xfrm>
              <a:off x="5134277" y="3692065"/>
              <a:ext cx="1651282" cy="1287956"/>
              <a:chOff x="5134277" y="3692065"/>
              <a:chExt cx="1651282" cy="1287956"/>
            </a:xfrm>
          </p:grpSpPr>
          <p:pic>
            <p:nvPicPr>
              <p:cNvPr id="16" name="Grafik 15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218094" y="3693837"/>
                <a:ext cx="567465" cy="1074783"/>
              </a:xfrm>
              <a:prstGeom prst="rect">
                <a:avLst/>
              </a:prstGeom>
            </p:spPr>
          </p:pic>
          <p:pic>
            <p:nvPicPr>
              <p:cNvPr id="17" name="Grafik 16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134277" y="3692065"/>
                <a:ext cx="511563" cy="1074783"/>
              </a:xfrm>
              <a:prstGeom prst="rect">
                <a:avLst/>
              </a:prstGeom>
            </p:spPr>
          </p:pic>
          <p:sp>
            <p:nvSpPr>
              <p:cNvPr id="36" name="Textfeld 35"/>
              <p:cNvSpPr txBox="1"/>
              <p:nvPr/>
            </p:nvSpPr>
            <p:spPr>
              <a:xfrm>
                <a:off x="5322308" y="4749189"/>
                <a:ext cx="1317990" cy="230832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r>
                  <a:rPr lang="de-DE" sz="900" b="1" dirty="0" err="1" smtClean="0">
                    <a:latin typeface="Porsche Next TT" panose="020B0504020101010102" pitchFamily="34" charset="0"/>
                    <a:cs typeface="Porsche Next TT" panose="020B0504020101010102" pitchFamily="34" charset="0"/>
                  </a:rPr>
                  <a:t>Verado</a:t>
                </a:r>
                <a:r>
                  <a:rPr lang="de-DE" sz="900" b="1" dirty="0" smtClean="0">
                    <a:latin typeface="Porsche Next TT" panose="020B0504020101010102" pitchFamily="34" charset="0"/>
                    <a:cs typeface="Porsche Next TT" panose="020B0504020101010102" pitchFamily="34" charset="0"/>
                  </a:rPr>
                  <a:t> I6/I4 SC </a:t>
                </a:r>
                <a:r>
                  <a:rPr lang="de-DE" sz="900" b="1" dirty="0" err="1" smtClean="0">
                    <a:latin typeface="Porsche Next TT" panose="020B0504020101010102" pitchFamily="34" charset="0"/>
                    <a:cs typeface="Porsche Next TT" panose="020B0504020101010102" pitchFamily="34" charset="0"/>
                  </a:rPr>
                  <a:t>Engines</a:t>
                </a:r>
                <a:endPara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endParaRPr>
              </a:p>
            </p:txBody>
          </p:sp>
        </p:grpSp>
      </p:grpSp>
      <p:grpSp>
        <p:nvGrpSpPr>
          <p:cNvPr id="14" name="Gruppieren 13"/>
          <p:cNvGrpSpPr/>
          <p:nvPr/>
        </p:nvGrpSpPr>
        <p:grpSpPr>
          <a:xfrm>
            <a:off x="6932878" y="3678600"/>
            <a:ext cx="495449" cy="1302135"/>
            <a:chOff x="6932878" y="3678600"/>
            <a:chExt cx="495449" cy="1302135"/>
          </a:xfrm>
        </p:grpSpPr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932878" y="3678600"/>
              <a:ext cx="495449" cy="1074783"/>
            </a:xfrm>
            <a:prstGeom prst="rect">
              <a:avLst/>
            </a:prstGeom>
          </p:spPr>
        </p:pic>
        <p:sp>
          <p:nvSpPr>
            <p:cNvPr id="37" name="Textfeld 36"/>
            <p:cNvSpPr txBox="1"/>
            <p:nvPr/>
          </p:nvSpPr>
          <p:spPr>
            <a:xfrm>
              <a:off x="6947749" y="4749903"/>
              <a:ext cx="439544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I4 NA</a:t>
              </a:r>
            </a:p>
          </p:txBody>
        </p:sp>
      </p:grpSp>
      <p:grpSp>
        <p:nvGrpSpPr>
          <p:cNvPr id="49" name="Gruppieren 48"/>
          <p:cNvGrpSpPr/>
          <p:nvPr/>
        </p:nvGrpSpPr>
        <p:grpSpPr>
          <a:xfrm>
            <a:off x="7514197" y="3678600"/>
            <a:ext cx="607859" cy="1301421"/>
            <a:chOff x="7514197" y="3678600"/>
            <a:chExt cx="607859" cy="1301421"/>
          </a:xfrm>
        </p:grpSpPr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561749" y="3678600"/>
              <a:ext cx="497082" cy="1091078"/>
            </a:xfrm>
            <a:prstGeom prst="rect">
              <a:avLst/>
            </a:prstGeom>
          </p:spPr>
        </p:pic>
        <p:sp>
          <p:nvSpPr>
            <p:cNvPr id="38" name="Textfeld 37"/>
            <p:cNvSpPr txBox="1"/>
            <p:nvPr/>
          </p:nvSpPr>
          <p:spPr>
            <a:xfrm>
              <a:off x="7514197" y="4749189"/>
              <a:ext cx="607859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2Strokes</a:t>
              </a:r>
            </a:p>
          </p:txBody>
        </p:sp>
      </p:grpSp>
      <p:grpSp>
        <p:nvGrpSpPr>
          <p:cNvPr id="58" name="Gruppieren 57"/>
          <p:cNvGrpSpPr/>
          <p:nvPr/>
        </p:nvGrpSpPr>
        <p:grpSpPr>
          <a:xfrm>
            <a:off x="8121775" y="3663391"/>
            <a:ext cx="643125" cy="1312131"/>
            <a:chOff x="8122056" y="3680090"/>
            <a:chExt cx="643125" cy="1312131"/>
          </a:xfrm>
        </p:grpSpPr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173682" y="3680090"/>
              <a:ext cx="492833" cy="1086758"/>
            </a:xfrm>
            <a:prstGeom prst="rect">
              <a:avLst/>
            </a:prstGeom>
          </p:spPr>
        </p:pic>
        <p:sp>
          <p:nvSpPr>
            <p:cNvPr id="39" name="Textfeld 38"/>
            <p:cNvSpPr txBox="1"/>
            <p:nvPr/>
          </p:nvSpPr>
          <p:spPr>
            <a:xfrm>
              <a:off x="8122056" y="4761389"/>
              <a:ext cx="643125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40-60 HP</a:t>
              </a:r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8780804" y="3820717"/>
            <a:ext cx="1073363" cy="1151495"/>
            <a:chOff x="8780388" y="3835884"/>
            <a:chExt cx="1073363" cy="1151495"/>
          </a:xfrm>
        </p:grpSpPr>
        <p:pic>
          <p:nvPicPr>
            <p:cNvPr id="45" name="Grafik 44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8780388" y="3835884"/>
              <a:ext cx="491985" cy="923459"/>
            </a:xfrm>
            <a:prstGeom prst="rect">
              <a:avLst/>
            </a:prstGeom>
          </p:spPr>
        </p:pic>
        <p:pic>
          <p:nvPicPr>
            <p:cNvPr id="46" name="Grafik 45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9318203" y="3934437"/>
              <a:ext cx="535548" cy="832411"/>
            </a:xfrm>
            <a:prstGeom prst="rect">
              <a:avLst/>
            </a:prstGeom>
          </p:spPr>
        </p:pic>
        <p:sp>
          <p:nvSpPr>
            <p:cNvPr id="47" name="Textfeld 46"/>
            <p:cNvSpPr txBox="1"/>
            <p:nvPr/>
          </p:nvSpPr>
          <p:spPr>
            <a:xfrm>
              <a:off x="8856538" y="4756547"/>
              <a:ext cx="933269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Small 4-Strokes</a:t>
              </a:r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8159493" y="1205077"/>
            <a:ext cx="811441" cy="1163997"/>
            <a:chOff x="8158295" y="1164354"/>
            <a:chExt cx="811441" cy="1163997"/>
          </a:xfrm>
        </p:grpSpPr>
        <p:pic>
          <p:nvPicPr>
            <p:cNvPr id="51" name="Grafik 50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8242907" y="1164354"/>
              <a:ext cx="613631" cy="969933"/>
            </a:xfrm>
            <a:prstGeom prst="rect">
              <a:avLst/>
            </a:prstGeom>
          </p:spPr>
        </p:pic>
        <p:sp>
          <p:nvSpPr>
            <p:cNvPr id="52" name="Textfeld 51"/>
            <p:cNvSpPr txBox="1"/>
            <p:nvPr/>
          </p:nvSpPr>
          <p:spPr>
            <a:xfrm>
              <a:off x="8158295" y="2097519"/>
              <a:ext cx="811441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VVL-</a:t>
              </a:r>
              <a:r>
                <a:rPr lang="de-DE" sz="900" b="1" dirty="0" err="1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Concept</a:t>
              </a:r>
              <a:endParaRPr lang="de-DE" sz="900" b="1" dirty="0" smtClean="0">
                <a:latin typeface="Porsche Next TT" panose="020B0504020101010102" pitchFamily="34" charset="0"/>
                <a:cs typeface="Porsche Next TT" panose="020B0504020101010102" pitchFamily="34" charset="0"/>
              </a:endParaRPr>
            </a:p>
          </p:txBody>
        </p:sp>
      </p:grpSp>
      <p:grpSp>
        <p:nvGrpSpPr>
          <p:cNvPr id="65" name="Gruppieren 64"/>
          <p:cNvGrpSpPr/>
          <p:nvPr/>
        </p:nvGrpSpPr>
        <p:grpSpPr>
          <a:xfrm>
            <a:off x="5085790" y="5046365"/>
            <a:ext cx="926425" cy="1208150"/>
            <a:chOff x="5085790" y="5046365"/>
            <a:chExt cx="926425" cy="1208150"/>
          </a:xfrm>
        </p:grpSpPr>
        <p:pic>
          <p:nvPicPr>
            <p:cNvPr id="40" name="Picture 2" descr="C:\Users\P318064\AppData\Local\Temp\notes690905\Motor_Abstimmung_01.png"/>
            <p:cNvPicPr>
              <a:picLocks noChangeAspect="1" noChangeArrowheads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5465" r="24028" b="1697"/>
            <a:stretch/>
          </p:blipFill>
          <p:spPr bwMode="auto">
            <a:xfrm>
              <a:off x="5085790" y="5046365"/>
              <a:ext cx="926425" cy="9418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Textfeld 59"/>
            <p:cNvSpPr txBox="1"/>
            <p:nvPr/>
          </p:nvSpPr>
          <p:spPr>
            <a:xfrm>
              <a:off x="5262705" y="6023683"/>
              <a:ext cx="572593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4.4  V8T</a:t>
              </a:r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6104225" y="5308951"/>
            <a:ext cx="1015324" cy="937722"/>
            <a:chOff x="6104225" y="5308951"/>
            <a:chExt cx="1015324" cy="937722"/>
          </a:xfrm>
        </p:grpSpPr>
        <p:pic>
          <p:nvPicPr>
            <p:cNvPr id="41" name="Grafik 40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6104225" y="5308951"/>
              <a:ext cx="1015324" cy="634815"/>
            </a:xfrm>
            <a:prstGeom prst="rect">
              <a:avLst/>
            </a:prstGeom>
          </p:spPr>
        </p:pic>
        <p:sp>
          <p:nvSpPr>
            <p:cNvPr id="61" name="Textfeld 60"/>
            <p:cNvSpPr txBox="1"/>
            <p:nvPr/>
          </p:nvSpPr>
          <p:spPr>
            <a:xfrm>
              <a:off x="6156473" y="6015841"/>
              <a:ext cx="910827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err="1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Shiftcam</a:t>
              </a:r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 I4/B2</a:t>
              </a:r>
            </a:p>
          </p:txBody>
        </p:sp>
      </p:grpSp>
      <p:grpSp>
        <p:nvGrpSpPr>
          <p:cNvPr id="67" name="Gruppieren 66"/>
          <p:cNvGrpSpPr/>
          <p:nvPr/>
        </p:nvGrpSpPr>
        <p:grpSpPr>
          <a:xfrm>
            <a:off x="7201969" y="5342372"/>
            <a:ext cx="716863" cy="899986"/>
            <a:chOff x="7201969" y="5342372"/>
            <a:chExt cx="716863" cy="899986"/>
          </a:xfrm>
        </p:grpSpPr>
        <p:pic>
          <p:nvPicPr>
            <p:cNvPr id="42" name="Picture 49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4440" y="5342372"/>
              <a:ext cx="671922" cy="64219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2" name="Textfeld 61"/>
            <p:cNvSpPr txBox="1"/>
            <p:nvPr/>
          </p:nvSpPr>
          <p:spPr>
            <a:xfrm>
              <a:off x="7201969" y="6011526"/>
              <a:ext cx="716863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125 cc REX</a:t>
              </a:r>
            </a:p>
          </p:txBody>
        </p:sp>
      </p:grpSp>
      <p:grpSp>
        <p:nvGrpSpPr>
          <p:cNvPr id="68" name="Gruppieren 67"/>
          <p:cNvGrpSpPr/>
          <p:nvPr/>
        </p:nvGrpSpPr>
        <p:grpSpPr>
          <a:xfrm>
            <a:off x="7991756" y="5155207"/>
            <a:ext cx="1102332" cy="1091466"/>
            <a:chOff x="7991756" y="5155207"/>
            <a:chExt cx="1102332" cy="1091466"/>
          </a:xfrm>
        </p:grpSpPr>
        <p:pic>
          <p:nvPicPr>
            <p:cNvPr id="43" name="Grafik 42"/>
            <p:cNvPicPr>
              <a:picLocks noChangeAspect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37" r="25182"/>
            <a:stretch/>
          </p:blipFill>
          <p:spPr>
            <a:xfrm>
              <a:off x="7991756" y="5155207"/>
              <a:ext cx="1088358" cy="860634"/>
            </a:xfrm>
            <a:prstGeom prst="rect">
              <a:avLst/>
            </a:prstGeom>
          </p:spPr>
        </p:pic>
        <p:sp>
          <p:nvSpPr>
            <p:cNvPr id="63" name="Textfeld 62"/>
            <p:cNvSpPr txBox="1"/>
            <p:nvPr/>
          </p:nvSpPr>
          <p:spPr>
            <a:xfrm>
              <a:off x="8016549" y="6015841"/>
              <a:ext cx="1077539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1.9  I3 </a:t>
              </a:r>
              <a:r>
                <a:rPr lang="de-DE" sz="900" b="1" dirty="0" err="1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Twincharger</a:t>
              </a:r>
              <a:endParaRPr lang="de-DE" sz="900" b="1" dirty="0" smtClean="0">
                <a:latin typeface="Porsche Next TT" panose="020B0504020101010102" pitchFamily="34" charset="0"/>
                <a:cs typeface="Porsche Next TT" panose="020B0504020101010102" pitchFamily="34" charset="0"/>
              </a:endParaRPr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9153038" y="5101025"/>
            <a:ext cx="954107" cy="1145648"/>
            <a:chOff x="9153038" y="5101025"/>
            <a:chExt cx="954107" cy="1145648"/>
          </a:xfrm>
        </p:grpSpPr>
        <p:pic>
          <p:nvPicPr>
            <p:cNvPr id="44" name="Picture 72" descr="mpi_side_view_hot_270110"/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96" t="-545" r="5446" b="1151"/>
            <a:stretch>
              <a:fillRect/>
            </a:stretch>
          </p:blipFill>
          <p:spPr bwMode="auto">
            <a:xfrm>
              <a:off x="9209745" y="5101025"/>
              <a:ext cx="806037" cy="91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feld 63"/>
            <p:cNvSpPr txBox="1"/>
            <p:nvPr/>
          </p:nvSpPr>
          <p:spPr>
            <a:xfrm>
              <a:off x="9153038" y="6015841"/>
              <a:ext cx="954107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I4 TC/NA Family</a:t>
              </a:r>
            </a:p>
          </p:txBody>
        </p:sp>
      </p:grpSp>
      <p:grpSp>
        <p:nvGrpSpPr>
          <p:cNvPr id="72" name="Gruppieren 71"/>
          <p:cNvGrpSpPr/>
          <p:nvPr/>
        </p:nvGrpSpPr>
        <p:grpSpPr>
          <a:xfrm>
            <a:off x="8582175" y="2546316"/>
            <a:ext cx="1438742" cy="1070780"/>
            <a:chOff x="8582175" y="2546316"/>
            <a:chExt cx="1438742" cy="1070780"/>
          </a:xfrm>
        </p:grpSpPr>
        <p:pic>
          <p:nvPicPr>
            <p:cNvPr id="70" name="Grafik 69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8582175" y="2546316"/>
              <a:ext cx="1438742" cy="837822"/>
            </a:xfrm>
            <a:prstGeom prst="rect">
              <a:avLst/>
            </a:prstGeom>
          </p:spPr>
        </p:pic>
        <p:sp>
          <p:nvSpPr>
            <p:cNvPr id="71" name="Textfeld 70"/>
            <p:cNvSpPr txBox="1"/>
            <p:nvPr/>
          </p:nvSpPr>
          <p:spPr>
            <a:xfrm>
              <a:off x="8657889" y="3386264"/>
              <a:ext cx="1287313" cy="2308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de-DE" sz="900" b="1" dirty="0" smtClean="0">
                  <a:latin typeface="Porsche Next TT" panose="020B0504020101010102" pitchFamily="34" charset="0"/>
                  <a:cs typeface="Porsche Next TT" panose="020B0504020101010102" pitchFamily="34" charset="0"/>
                </a:rPr>
                <a:t>BMW EU2 + Power Kit</a:t>
              </a:r>
            </a:p>
          </p:txBody>
        </p:sp>
      </p:grpSp>
      <p:pic>
        <p:nvPicPr>
          <p:cNvPr id="27" name="Grafik 26"/>
          <p:cNvPicPr>
            <a:picLocks noChangeAspect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8000" contras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72789" y="45282"/>
            <a:ext cx="795242" cy="1009649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02388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ocuhhelEKvHp4cNI02zA"/>
</p:tagLst>
</file>

<file path=ppt/theme/theme1.xml><?xml version="1.0" encoding="utf-8"?>
<a:theme xmlns:a="http://schemas.openxmlformats.org/drawingml/2006/main" name="Porsche_Engineering_Master">
  <a:themeElements>
    <a:clrScheme name="Benutzerdefiniert 1">
      <a:dk1>
        <a:srgbClr val="000000"/>
      </a:dk1>
      <a:lt1>
        <a:srgbClr val="FFFFFF"/>
      </a:lt1>
      <a:dk2>
        <a:srgbClr val="4C7C9E"/>
      </a:dk2>
      <a:lt2>
        <a:srgbClr val="EAEBEC"/>
      </a:lt2>
      <a:accent1>
        <a:srgbClr val="4C7C9E"/>
      </a:accent1>
      <a:accent2>
        <a:srgbClr val="A9AAAC"/>
      </a:accent2>
      <a:accent3>
        <a:srgbClr val="5AA2AE"/>
      </a:accent3>
      <a:accent4>
        <a:srgbClr val="92D050"/>
      </a:accent4>
      <a:accent5>
        <a:srgbClr val="FFF203"/>
      </a:accent5>
      <a:accent6>
        <a:srgbClr val="DC3030"/>
      </a:accent6>
      <a:hlink>
        <a:srgbClr val="4C7C9E"/>
      </a:hlink>
      <a:folHlink>
        <a:srgbClr val="F46D0B"/>
      </a:folHlink>
    </a:clrScheme>
    <a:fontScheme name="Benutzerdefiniert 1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>
          <a:defRPr sz="2000" dirty="0" smtClean="0">
            <a:latin typeface="Porsche Next TT" panose="020B0504020101010102" pitchFamily="34" charset="0"/>
            <a:cs typeface="Porsche Next TT" panose="020B0504020101010102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orsche_Engineering_Master.potx" id="{DDC8B9C9-2A33-4747-BF94-CB742AC3D73F}" vid="{3407B800-F4AF-4EB0-802F-F9612D0DF1D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Porsche_Engineering_Master</Template>
  <TotalTime>0</TotalTime>
  <Words>97</Words>
  <Application>Microsoft Office PowerPoint</Application>
  <PresentationFormat>Benutzerdefiniert</PresentationFormat>
  <Paragraphs>33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Porsche Franklin Gothic Condens</vt:lpstr>
      <vt:lpstr>Porsche News Gothic</vt:lpstr>
      <vt:lpstr>Porsche Next TT</vt:lpstr>
      <vt:lpstr>Symbol</vt:lpstr>
      <vt:lpstr>Porsche_Engineering_Master</vt:lpstr>
      <vt:lpstr>Introduction Klaus Fuoss – Director Engine Development</vt:lpstr>
    </vt:vector>
  </TitlesOfParts>
  <Company>Porsche Engineering Services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Fritz, Immanuel (PEG-U)</dc:creator>
  <cp:lastModifiedBy>Fuoss, Klaus (PEG-M)</cp:lastModifiedBy>
  <cp:revision>170</cp:revision>
  <cp:lastPrinted>2012-11-09T13:46:22Z</cp:lastPrinted>
  <dcterms:created xsi:type="dcterms:W3CDTF">2018-03-15T15:13:45Z</dcterms:created>
  <dcterms:modified xsi:type="dcterms:W3CDTF">2020-10-29T12:38:32Z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evision Date">
    <vt:filetime>2012-11-08T23:00:00Z</vt:filetime>
  </property>
  <property fmtid="{D5CDD505-2E9C-101B-9397-08002B2CF9AE}" pid="3" name="Author">
    <vt:lpwstr/>
  </property>
  <property fmtid="{D5CDD505-2E9C-101B-9397-08002B2CF9AE}" pid="4" name="Company">
    <vt:lpwstr>Porsche Engineering</vt:lpwstr>
  </property>
  <property fmtid="{D5CDD505-2E9C-101B-9397-08002B2CF9AE}" pid="5" name="Department">
    <vt:lpwstr/>
  </property>
</Properties>
</file>